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94" r:id="rId4"/>
    <p:sldMasterId id="2147483741" r:id="rId5"/>
    <p:sldMasterId id="2147483781" r:id="rId6"/>
    <p:sldMasterId id="2147483827" r:id="rId7"/>
    <p:sldMasterId id="2147483843" r:id="rId8"/>
    <p:sldMasterId id="2147483863" r:id="rId9"/>
  </p:sldMasterIdLst>
  <p:notesMasterIdLst>
    <p:notesMasterId r:id="rId31"/>
  </p:notesMasterIdLst>
  <p:sldIdLst>
    <p:sldId id="327" r:id="rId10"/>
    <p:sldId id="343" r:id="rId11"/>
    <p:sldId id="337" r:id="rId12"/>
    <p:sldId id="333" r:id="rId13"/>
    <p:sldId id="330" r:id="rId14"/>
    <p:sldId id="334" r:id="rId15"/>
    <p:sldId id="298" r:id="rId16"/>
    <p:sldId id="353" r:id="rId17"/>
    <p:sldId id="283" r:id="rId18"/>
    <p:sldId id="299" r:id="rId19"/>
    <p:sldId id="346" r:id="rId20"/>
    <p:sldId id="332" r:id="rId21"/>
    <p:sldId id="354" r:id="rId22"/>
    <p:sldId id="331" r:id="rId23"/>
    <p:sldId id="335" r:id="rId24"/>
    <p:sldId id="336" r:id="rId25"/>
    <p:sldId id="355" r:id="rId26"/>
    <p:sldId id="347" r:id="rId27"/>
    <p:sldId id="338" r:id="rId28"/>
    <p:sldId id="351" r:id="rId29"/>
    <p:sldId id="352" r:id="rId30"/>
  </p:sldIdLst>
  <p:sldSz cx="9144000" cy="5143500" type="screen16x9"/>
  <p:notesSz cx="19702463" cy="29456063"/>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8FCC97-D988-493C-935C-76431E65EE18}">
          <p14:sldIdLst>
            <p14:sldId id="327"/>
            <p14:sldId id="343"/>
            <p14:sldId id="337"/>
            <p14:sldId id="333"/>
            <p14:sldId id="330"/>
            <p14:sldId id="334"/>
            <p14:sldId id="298"/>
            <p14:sldId id="353"/>
            <p14:sldId id="283"/>
            <p14:sldId id="299"/>
            <p14:sldId id="346"/>
            <p14:sldId id="332"/>
            <p14:sldId id="354"/>
            <p14:sldId id="331"/>
            <p14:sldId id="335"/>
            <p14:sldId id="336"/>
            <p14:sldId id="355"/>
            <p14:sldId id="347"/>
            <p14:sldId id="338"/>
          </p14:sldIdLst>
        </p14:section>
        <p14:section name="MRB Question Time" id="{1B2A086A-0D91-482C-BC5D-0B6469103AFA}">
          <p14:sldIdLst>
            <p14:sldId id="351"/>
            <p14:sldId id="35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036"/>
    <a:srgbClr val="030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1" autoAdjust="0"/>
    <p:restoredTop sz="94632" autoAdjust="0"/>
  </p:normalViewPr>
  <p:slideViewPr>
    <p:cSldViewPr>
      <p:cViewPr varScale="1">
        <p:scale>
          <a:sx n="136" d="100"/>
          <a:sy n="136" d="100"/>
        </p:scale>
        <p:origin x="1308" y="12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5" d="100"/>
          <a:sy n="15" d="100"/>
        </p:scale>
        <p:origin x="2884" y="1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537575" cy="1473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11160125" y="0"/>
            <a:ext cx="8537575" cy="1473200"/>
          </a:xfrm>
          <a:prstGeom prst="rect">
            <a:avLst/>
          </a:prstGeom>
        </p:spPr>
        <p:txBody>
          <a:bodyPr vert="horz" lIns="91440" tIns="45720" rIns="91440" bIns="45720" rtlCol="0"/>
          <a:lstStyle>
            <a:lvl1pPr algn="r">
              <a:defRPr sz="1200"/>
            </a:lvl1pPr>
          </a:lstStyle>
          <a:p>
            <a:fld id="{4BCD9BA2-BCEF-4A43-9496-6990342C09A4}" type="datetimeFigureOut">
              <a:rPr lang="en-GB" smtClean="0"/>
              <a:t>27/09/2023</a:t>
            </a:fld>
            <a:endParaRPr lang="en-GB" dirty="0"/>
          </a:p>
        </p:txBody>
      </p:sp>
      <p:sp>
        <p:nvSpPr>
          <p:cNvPr id="4" name="Slide Image Placeholder 3"/>
          <p:cNvSpPr>
            <a:spLocks noGrp="1" noRot="1" noChangeAspect="1"/>
          </p:cNvSpPr>
          <p:nvPr>
            <p:ph type="sldImg" idx="2"/>
          </p:nvPr>
        </p:nvSpPr>
        <p:spPr>
          <a:xfrm>
            <a:off x="34925" y="2209800"/>
            <a:ext cx="19634200" cy="110458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970088" y="13992225"/>
            <a:ext cx="15762287" cy="132540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27978100"/>
            <a:ext cx="8537575" cy="1473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11160125" y="27978100"/>
            <a:ext cx="8537575" cy="1473200"/>
          </a:xfrm>
          <a:prstGeom prst="rect">
            <a:avLst/>
          </a:prstGeom>
        </p:spPr>
        <p:txBody>
          <a:bodyPr vert="horz" lIns="91440" tIns="45720" rIns="91440" bIns="45720" rtlCol="0" anchor="b"/>
          <a:lstStyle>
            <a:lvl1pPr algn="r">
              <a:defRPr sz="1200"/>
            </a:lvl1pPr>
          </a:lstStyle>
          <a:p>
            <a:fld id="{3ED7448B-73C0-441C-BA99-BF109E46B679}" type="slidenum">
              <a:rPr lang="en-GB" smtClean="0"/>
              <a:t>‹#›</a:t>
            </a:fld>
            <a:endParaRPr lang="en-GB" dirty="0"/>
          </a:p>
        </p:txBody>
      </p:sp>
    </p:spTree>
    <p:extLst>
      <p:ext uri="{BB962C8B-B14F-4D97-AF65-F5344CB8AC3E}">
        <p14:creationId xmlns:p14="http://schemas.microsoft.com/office/powerpoint/2010/main" val="226340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D7448B-73C0-441C-BA99-BF109E46B679}" type="slidenum">
              <a:rPr lang="en-GB" smtClean="0"/>
              <a:t>7</a:t>
            </a:fld>
            <a:endParaRPr lang="en-GB" dirty="0"/>
          </a:p>
        </p:txBody>
      </p:sp>
    </p:spTree>
    <p:extLst>
      <p:ext uri="{BB962C8B-B14F-4D97-AF65-F5344CB8AC3E}">
        <p14:creationId xmlns:p14="http://schemas.microsoft.com/office/powerpoint/2010/main" val="221370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69% of the world’s most admired companies value learning agility and curiosity over career history and experience when it comes to hiring</a:t>
            </a:r>
          </a:p>
          <a:p>
            <a:endParaRPr lang="en-GB" b="1" dirty="0"/>
          </a:p>
          <a:p>
            <a:endParaRPr lang="en-GB" b="1" dirty="0"/>
          </a:p>
          <a:p>
            <a:r>
              <a:rPr lang="en-GB" b="1" dirty="0"/>
              <a:t>75% of workers say they expect their employer, and business in general, to be a force for good in society. This percentage reaches 80% for those under 45 years old.</a:t>
            </a:r>
          </a:p>
          <a:p>
            <a:endParaRPr lang="en-GB" b="1" dirty="0"/>
          </a:p>
          <a:p>
            <a:endParaRPr lang="en-GB" b="1" dirty="0"/>
          </a:p>
          <a:p>
            <a:endParaRPr lang="en-GB" dirty="0"/>
          </a:p>
        </p:txBody>
      </p:sp>
      <p:sp>
        <p:nvSpPr>
          <p:cNvPr id="4" name="Slide Number Placeholder 3"/>
          <p:cNvSpPr>
            <a:spLocks noGrp="1"/>
          </p:cNvSpPr>
          <p:nvPr>
            <p:ph type="sldNum" sz="quarter" idx="10"/>
          </p:nvPr>
        </p:nvSpPr>
        <p:spPr/>
        <p:txBody>
          <a:bodyPr/>
          <a:lstStyle/>
          <a:p>
            <a:fld id="{3ED7448B-73C0-441C-BA99-BF109E46B679}" type="slidenum">
              <a:rPr lang="en-GB" smtClean="0"/>
              <a:t>10</a:t>
            </a:fld>
            <a:endParaRPr lang="en-GB" dirty="0"/>
          </a:p>
        </p:txBody>
      </p:sp>
    </p:spTree>
    <p:extLst>
      <p:ext uri="{BB962C8B-B14F-4D97-AF65-F5344CB8AC3E}">
        <p14:creationId xmlns:p14="http://schemas.microsoft.com/office/powerpoint/2010/main" val="2692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D7448B-73C0-441C-BA99-BF109E46B679}" type="slidenum">
              <a:rPr lang="en-GB" smtClean="0"/>
              <a:t>11</a:t>
            </a:fld>
            <a:endParaRPr lang="en-GB" dirty="0"/>
          </a:p>
        </p:txBody>
      </p:sp>
    </p:spTree>
    <p:extLst>
      <p:ext uri="{BB962C8B-B14F-4D97-AF65-F5344CB8AC3E}">
        <p14:creationId xmlns:p14="http://schemas.microsoft.com/office/powerpoint/2010/main" val="1302156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5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5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9.png"/><Relationship Id="rId4" Type="http://schemas.openxmlformats.org/officeDocument/2006/relationships/image" Target="../media/image3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7.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lide Title - Group">
    <p:spTree>
      <p:nvGrpSpPr>
        <p:cNvPr id="1" name=""/>
        <p:cNvGrpSpPr/>
        <p:nvPr/>
      </p:nvGrpSpPr>
      <p:grpSpPr>
        <a:xfrm>
          <a:off x="0" y="0"/>
          <a:ext cx="0" cy="0"/>
          <a:chOff x="0" y="0"/>
          <a:chExt cx="0" cy="0"/>
        </a:xfrm>
      </p:grpSpPr>
      <p:pic>
        <p:nvPicPr>
          <p:cNvPr id="10" name="Image 9"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242A75"/>
              </a:solidFill>
            </a:endParaRPr>
          </a:p>
        </p:txBody>
      </p:sp>
      <p:sp>
        <p:nvSpPr>
          <p:cNvPr id="12" name="Rectangle 1"/>
          <p:cNvSpPr/>
          <p:nvPr userDrawn="1"/>
        </p:nvSpPr>
        <p:spPr bwMode="auto">
          <a:xfrm>
            <a:off x="5507258" y="-6674"/>
            <a:ext cx="3643416" cy="5159351"/>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242A75"/>
              </a:solidFill>
            </a:endParaRPr>
          </a:p>
        </p:txBody>
      </p:sp>
      <p:sp>
        <p:nvSpPr>
          <p:cNvPr id="15" name="ZoneTexte 11"/>
          <p:cNvSpPr txBox="1">
            <a:spLocks noChangeArrowheads="1"/>
          </p:cNvSpPr>
          <p:nvPr userDrawn="1"/>
        </p:nvSpPr>
        <p:spPr bwMode="auto">
          <a:xfrm>
            <a:off x="4018803" y="4756400"/>
            <a:ext cx="1106393" cy="185756"/>
          </a:xfrm>
          <a:prstGeom prst="rect">
            <a:avLst/>
          </a:prstGeom>
          <a:solidFill>
            <a:schemeClr val="bg1">
              <a:alpha val="50000"/>
            </a:schemeClr>
          </a:solidFill>
          <a:ln w="6350">
            <a:solidFill>
              <a:schemeClr val="bg1">
                <a:lumMod val="85000"/>
              </a:schemeClr>
            </a:solidFill>
            <a:miter lim="800000"/>
            <a:headEnd/>
            <a:tailEnd/>
          </a:ln>
        </p:spPr>
        <p:txBody>
          <a:bodyPr wrap="non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r>
              <a:rPr lang="en-GB" sz="600" dirty="0">
                <a:solidFill>
                  <a:srgbClr val="A6A6A6"/>
                </a:solidFill>
                <a:latin typeface="Century Gothic"/>
              </a:rPr>
              <a:t>THALES GROUP INTERNAL</a:t>
            </a:r>
            <a:endParaRPr lang="en-US" sz="600" dirty="0">
              <a:solidFill>
                <a:srgbClr val="242A75"/>
              </a:solidFill>
              <a:latin typeface="Century Gothic"/>
            </a:endParaRPr>
          </a:p>
        </p:txBody>
      </p:sp>
    </p:spTree>
    <p:extLst>
      <p:ext uri="{BB962C8B-B14F-4D97-AF65-F5344CB8AC3E}">
        <p14:creationId xmlns:p14="http://schemas.microsoft.com/office/powerpoint/2010/main" val="314238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lide Title - Security (Airport)">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5DBFD4"/>
              </a:solidFill>
            </a:endParaRPr>
          </a:p>
        </p:txBody>
      </p:sp>
      <p:sp>
        <p:nvSpPr>
          <p:cNvPr id="11"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2" name="Demi-cadre 11"/>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5DBFD4"/>
              </a:solidFill>
            </a:endParaRPr>
          </a:p>
        </p:txBody>
      </p:sp>
      <p:sp>
        <p:nvSpPr>
          <p:cNvPr id="15"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GB" sz="500" dirty="0">
                <a:solidFill>
                  <a:srgbClr val="FFFFFF">
                    <a:lumMod val="65000"/>
                  </a:srgbClr>
                </a:solidFill>
                <a:latin typeface="Arial" charset="0"/>
              </a:rPr>
              <a:t>OPEN</a:t>
            </a:r>
          </a:p>
          <a:p>
            <a:pPr algn="ctr" defTabSz="457200" eaLnBrk="1" hangingPunct="1">
              <a:defRPr/>
            </a:pPr>
            <a:r>
              <a:rPr lang="en-GB" sz="500" dirty="0">
                <a:solidFill>
                  <a:srgbClr val="FFFFFF">
                    <a:lumMod val="65000"/>
                  </a:srgbClr>
                </a:solidFill>
                <a:latin typeface="Arial" charset="0"/>
              </a:rPr>
              <a:t>THALES GROUP INTERNAL</a:t>
            </a:r>
          </a:p>
          <a:p>
            <a:pPr algn="ctr" defTabSz="457200" eaLnBrk="1" hangingPunct="1">
              <a:defRPr/>
            </a:pPr>
            <a:r>
              <a:rPr lang="en-GB" sz="500" dirty="0">
                <a:solidFill>
                  <a:srgbClr val="FF0000"/>
                </a:solidFill>
                <a:latin typeface="Arial" charset="0"/>
              </a:rPr>
              <a:t>THALES GROUP CONFIDENTIAL</a:t>
            </a:r>
          </a:p>
          <a:p>
            <a:pPr algn="ctr" defTabSz="457200" eaLnBrk="1" hangingPunct="1">
              <a:defRPr/>
            </a:pPr>
            <a:r>
              <a:rPr lang="en-GB" sz="500" dirty="0">
                <a:solidFill>
                  <a:srgbClr val="FF0000"/>
                </a:solidFill>
                <a:latin typeface="Arial" charset="0"/>
              </a:rPr>
              <a:t>THALES GROUP SECRET</a:t>
            </a:r>
          </a:p>
        </p:txBody>
      </p:sp>
      <p:pic>
        <p:nvPicPr>
          <p:cNvPr id="14" name="Image 13"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8772394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Blank Dark">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Picture Placeholder 21"/>
          <p:cNvSpPr>
            <a:spLocks noGrp="1"/>
          </p:cNvSpPr>
          <p:nvPr>
            <p:ph type="pic" sz="quarter" idx="10" hasCustomPrompt="1"/>
          </p:nvPr>
        </p:nvSpPr>
        <p:spPr>
          <a:xfrm>
            <a:off x="7056520" y="2009923"/>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8" name="Picture Placeholder 21"/>
          <p:cNvSpPr>
            <a:spLocks noGrp="1"/>
          </p:cNvSpPr>
          <p:nvPr>
            <p:ph type="pic" sz="quarter" idx="11" hasCustomPrompt="1"/>
          </p:nvPr>
        </p:nvSpPr>
        <p:spPr>
          <a:xfrm>
            <a:off x="7056521" y="3271131"/>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9" name="Picture Placeholder 21"/>
          <p:cNvSpPr>
            <a:spLocks noGrp="1"/>
          </p:cNvSpPr>
          <p:nvPr>
            <p:ph type="pic" sz="quarter" idx="12" hasCustomPrompt="1"/>
          </p:nvPr>
        </p:nvSpPr>
        <p:spPr>
          <a:xfrm>
            <a:off x="7056519" y="747286"/>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2" name="Espace réservé du contenu 2"/>
          <p:cNvSpPr>
            <a:spLocks noGrp="1"/>
          </p:cNvSpPr>
          <p:nvPr>
            <p:ph idx="1" hasCustomPrompt="1"/>
          </p:nvPr>
        </p:nvSpPr>
        <p:spPr>
          <a:xfrm>
            <a:off x="266766" y="751398"/>
            <a:ext cx="6495818" cy="3649069"/>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176" y="4467877"/>
            <a:ext cx="2087889" cy="532800"/>
          </a:xfrm>
          <a:prstGeom prst="rect">
            <a:avLst/>
          </a:prstGeom>
        </p:spPr>
      </p:pic>
    </p:spTree>
    <p:extLst>
      <p:ext uri="{BB962C8B-B14F-4D97-AF65-F5344CB8AC3E}">
        <p14:creationId xmlns:p14="http://schemas.microsoft.com/office/powerpoint/2010/main" val="5183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Slide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2" name="Picture Placeholder 21"/>
          <p:cNvSpPr>
            <a:spLocks noGrp="1"/>
          </p:cNvSpPr>
          <p:nvPr>
            <p:ph type="pic" sz="quarter" idx="10" hasCustomPrompt="1"/>
          </p:nvPr>
        </p:nvSpPr>
        <p:spPr>
          <a:xfrm>
            <a:off x="5685085" y="746975"/>
            <a:ext cx="3256363" cy="359667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174681" y="746975"/>
            <a:ext cx="3256363" cy="359667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856" y="4151939"/>
            <a:ext cx="1793231" cy="841141"/>
          </a:xfrm>
          <a:prstGeom prst="rect">
            <a:avLst/>
          </a:prstGeom>
          <a:effec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spTree>
    <p:extLst>
      <p:ext uri="{BB962C8B-B14F-4D97-AF65-F5344CB8AC3E}">
        <p14:creationId xmlns:p14="http://schemas.microsoft.com/office/powerpoint/2010/main" val="31495894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ark Slide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2" name="Picture Placeholder 21"/>
          <p:cNvSpPr>
            <a:spLocks noGrp="1"/>
          </p:cNvSpPr>
          <p:nvPr>
            <p:ph type="pic" sz="quarter" idx="10" hasCustomPrompt="1"/>
          </p:nvPr>
        </p:nvSpPr>
        <p:spPr>
          <a:xfrm>
            <a:off x="5685085" y="746975"/>
            <a:ext cx="3256363" cy="359667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174681" y="746975"/>
            <a:ext cx="3256363" cy="359667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56" y="4467981"/>
            <a:ext cx="2087889" cy="532591"/>
          </a:xfrm>
          <a:prstGeom prst="rect">
            <a:avLst/>
          </a:prstGeom>
        </p:spPr>
      </p:pic>
    </p:spTree>
    <p:extLst>
      <p:ext uri="{BB962C8B-B14F-4D97-AF65-F5344CB8AC3E}">
        <p14:creationId xmlns:p14="http://schemas.microsoft.com/office/powerpoint/2010/main" val="3130906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Dark Slide_#2">
    <p:spTree>
      <p:nvGrpSpPr>
        <p:cNvPr id="1" name=""/>
        <p:cNvGrpSpPr/>
        <p:nvPr/>
      </p:nvGrpSpPr>
      <p:grpSpPr>
        <a:xfrm>
          <a:off x="0" y="0"/>
          <a:ext cx="0" cy="0"/>
          <a:chOff x="0" y="0"/>
          <a:chExt cx="0" cy="0"/>
        </a:xfrm>
      </p:grpSpPr>
      <p:sp>
        <p:nvSpPr>
          <p:cNvPr id="22" name="Picture Placeholder 21"/>
          <p:cNvSpPr>
            <a:spLocks noGrp="1"/>
          </p:cNvSpPr>
          <p:nvPr>
            <p:ph type="pic" sz="quarter" idx="10" hasCustomPrompt="1"/>
          </p:nvPr>
        </p:nvSpPr>
        <p:spPr>
          <a:xfrm>
            <a:off x="5685085" y="746975"/>
            <a:ext cx="3256363" cy="359667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174681" y="746975"/>
            <a:ext cx="3256363" cy="359667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502" y="4151939"/>
            <a:ext cx="1791939" cy="841141"/>
          </a:xfrm>
          <a:prstGeom prst="rect">
            <a:avLst/>
          </a:prstGeom>
          <a:effectLst/>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spTree>
    <p:extLst>
      <p:ext uri="{BB962C8B-B14F-4D97-AF65-F5344CB8AC3E}">
        <p14:creationId xmlns:p14="http://schemas.microsoft.com/office/powerpoint/2010/main" val="30327330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Dark Slide_#2">
    <p:spTree>
      <p:nvGrpSpPr>
        <p:cNvPr id="1" name=""/>
        <p:cNvGrpSpPr/>
        <p:nvPr/>
      </p:nvGrpSpPr>
      <p:grpSpPr>
        <a:xfrm>
          <a:off x="0" y="0"/>
          <a:ext cx="0" cy="0"/>
          <a:chOff x="0" y="0"/>
          <a:chExt cx="0" cy="0"/>
        </a:xfrm>
      </p:grpSpPr>
      <p:sp>
        <p:nvSpPr>
          <p:cNvPr id="22" name="Picture Placeholder 21"/>
          <p:cNvSpPr>
            <a:spLocks noGrp="1"/>
          </p:cNvSpPr>
          <p:nvPr>
            <p:ph type="pic" sz="quarter" idx="10" hasCustomPrompt="1"/>
          </p:nvPr>
        </p:nvSpPr>
        <p:spPr>
          <a:xfrm>
            <a:off x="5685085" y="746975"/>
            <a:ext cx="3256363" cy="359667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174681" y="746975"/>
            <a:ext cx="3256363" cy="359667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65" y="4467981"/>
            <a:ext cx="2087070" cy="532591"/>
          </a:xfrm>
          <a:prstGeom prst="rect">
            <a:avLst/>
          </a:prstGeom>
        </p:spPr>
      </p:pic>
    </p:spTree>
    <p:extLst>
      <p:ext uri="{BB962C8B-B14F-4D97-AF65-F5344CB8AC3E}">
        <p14:creationId xmlns:p14="http://schemas.microsoft.com/office/powerpoint/2010/main" val="3202000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baseline="0">
                <a:solidFill>
                  <a:schemeClr val="tx1"/>
                </a:solidFill>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chemeClr val="tx1"/>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154803" y="751398"/>
            <a:ext cx="6801702" cy="365362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27"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856" y="4151636"/>
            <a:ext cx="1793231" cy="841747"/>
          </a:xfrm>
          <a:prstGeom prst="rect">
            <a:avLst/>
          </a:prstGeom>
          <a:effec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spTree>
    <p:extLst>
      <p:ext uri="{BB962C8B-B14F-4D97-AF65-F5344CB8AC3E}">
        <p14:creationId xmlns:p14="http://schemas.microsoft.com/office/powerpoint/2010/main" val="2980889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0"/>
            <a:ext cx="3825024" cy="514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p:cNvSpPr/>
          <p:nvPr userDrawn="1"/>
        </p:nvSpPr>
        <p:spPr>
          <a:xfrm>
            <a:off x="-1" y="0"/>
            <a:ext cx="7559505" cy="1007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re 1"/>
          <p:cNvSpPr>
            <a:spLocks noGrp="1"/>
          </p:cNvSpPr>
          <p:nvPr>
            <p:ph type="ctrTitle" hasCustomPrompt="1"/>
          </p:nvPr>
        </p:nvSpPr>
        <p:spPr>
          <a:xfrm>
            <a:off x="302049" y="1947569"/>
            <a:ext cx="4918023" cy="3190787"/>
          </a:xfrm>
        </p:spPr>
        <p:txBody>
          <a:bodyPr/>
          <a:lstStyle>
            <a:lvl1pPr marL="112713" indent="0" algn="l">
              <a:defRPr sz="2600">
                <a:solidFill>
                  <a:schemeClr val="tx1"/>
                </a:solidFill>
              </a:defRPr>
            </a:lvl1pPr>
          </a:lstStyle>
          <a:p>
            <a:r>
              <a:rPr lang="en-GB" noProof="0" dirty="0"/>
              <a:t>Click to edit Master</a:t>
            </a:r>
            <a:br>
              <a:rPr lang="en-GB" noProof="0" dirty="0"/>
            </a:br>
            <a:r>
              <a:rPr lang="en-GB" noProof="0" dirty="0"/>
              <a:t>title style</a:t>
            </a:r>
          </a:p>
        </p:txBody>
      </p:sp>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02ADCD"/>
          </a:solidFill>
          <a:ln>
            <a:noFill/>
          </a:ln>
        </p:spPr>
        <p:txBody>
          <a:bodyPr vert="horz" wrap="square" lIns="68580" tIns="34290" rIns="68580" bIns="34290" numCol="1" anchor="t" anchorCtr="0" compatLnSpc="1">
            <a:prstTxWarp prst="textNoShape">
              <a:avLst/>
            </a:prstTxWarp>
          </a:bodyPr>
          <a:lstStyle/>
          <a:p>
            <a:endParaRPr lang="en-GB" sz="1350" noProof="0" dirty="0">
              <a:solidFill>
                <a:srgbClr val="5DBFD4"/>
              </a:solidFill>
            </a:endParaRPr>
          </a:p>
        </p:txBody>
      </p:sp>
      <p:sp>
        <p:nvSpPr>
          <p:cNvPr id="32" name="Sous-titre 2"/>
          <p:cNvSpPr>
            <a:spLocks noGrp="1"/>
          </p:cNvSpPr>
          <p:nvPr>
            <p:ph type="subTitle" idx="1" hasCustomPrompt="1"/>
          </p:nvPr>
        </p:nvSpPr>
        <p:spPr>
          <a:xfrm>
            <a:off x="302049" y="4075180"/>
            <a:ext cx="4918023" cy="215444"/>
          </a:xfrm>
        </p:spPr>
        <p:txBody>
          <a:bodyPr anchor="t" anchorCtr="0">
            <a:spAutoFit/>
          </a:bodyPr>
          <a:lstStyle>
            <a:lvl1pPr marL="112713" indent="0" algn="l">
              <a:lnSpc>
                <a:spcPct val="100000"/>
              </a:lnSpc>
              <a:spcBef>
                <a:spcPts val="0"/>
              </a:spcBef>
              <a:spcAft>
                <a:spcPts val="0"/>
              </a:spcAft>
              <a:buNone/>
              <a:defRPr sz="1400" b="1" cap="none" baseline="0">
                <a:solidFill>
                  <a:srgbClr val="00B4C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a:outerShdw blurRad="63500" sx="102000" sy="102000" algn="ctr" rotWithShape="0">
              <a:prstClr val="black">
                <a:alpha val="40000"/>
              </a:prstClr>
            </a:outerShdw>
          </a:effectLst>
        </p:spPr>
        <p:txBody>
          <a:bodyPr lIns="432000" anchor="ctr" anchorCtr="0"/>
          <a:lstStyle>
            <a:lvl1pPr marL="0" indent="0" algn="ctr">
              <a:buFontTx/>
              <a:buNone/>
              <a:defRPr b="0">
                <a:solidFill>
                  <a:schemeClr val="bg1"/>
                </a:solidFill>
              </a:defRPr>
            </a:lvl1pPr>
          </a:lstStyle>
          <a:p>
            <a:r>
              <a:rPr lang="en-GB" noProof="0" dirty="0"/>
              <a:t>Click icon to add image</a:t>
            </a:r>
            <a:br>
              <a:rPr lang="en-GB" noProof="0" dirty="0"/>
            </a:br>
            <a:r>
              <a:rPr lang="en-GB" noProof="0" dirty="0"/>
              <a:t>to placeholder</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GB" sz="900" noProof="0" dirty="0">
                <a:solidFill>
                  <a:schemeClr val="tx1"/>
                </a:solidFill>
                <a:latin typeface="Century Gothic" pitchFamily="34" charset="0"/>
              </a:rPr>
              <a:t>www.thalesgroup.com</a:t>
            </a:r>
          </a:p>
        </p:txBody>
      </p:sp>
      <p:sp>
        <p:nvSpPr>
          <p:cNvPr id="13" name="Demi-cadre 12"/>
          <p:cNvSpPr/>
          <p:nvPr userDrawn="1"/>
        </p:nvSpPr>
        <p:spPr bwMode="auto">
          <a:xfrm>
            <a:off x="302049" y="3068073"/>
            <a:ext cx="386164" cy="393963"/>
          </a:xfrm>
          <a:prstGeom prst="halfFrame">
            <a:avLst>
              <a:gd name="adj1" fmla="val 12269"/>
              <a:gd name="adj2" fmla="val 13535"/>
            </a:avLst>
          </a:prstGeom>
          <a:solidFill>
            <a:srgbClr val="00B4C2"/>
          </a:solidFill>
          <a:ln>
            <a:noFill/>
          </a:ln>
        </p:spPr>
        <p:txBody>
          <a:bodyPr vert="horz" wrap="square" lIns="91440" tIns="45720" rIns="91440" bIns="45720" numCol="1" rtlCol="0" anchor="t" anchorCtr="0" compatLnSpc="1">
            <a:prstTxWarp prst="textNoShape">
              <a:avLst/>
            </a:prstTxWarp>
          </a:bodyPr>
          <a:lstStyle/>
          <a:p>
            <a:pPr algn="ctr"/>
            <a:endParaRPr lang="en-GB" noProof="0" dirty="0">
              <a:solidFill>
                <a:srgbClr val="5DBFD4"/>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049" y="259557"/>
            <a:ext cx="2200645" cy="48988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4880" y="1047611"/>
            <a:ext cx="3203694" cy="1503823"/>
          </a:xfrm>
          <a:prstGeom prst="rect">
            <a:avLst/>
          </a:prstGeom>
        </p:spPr>
      </p:pic>
    </p:spTree>
    <p:extLst>
      <p:ext uri="{BB962C8B-B14F-4D97-AF65-F5344CB8AC3E}">
        <p14:creationId xmlns:p14="http://schemas.microsoft.com/office/powerpoint/2010/main" val="2413208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 y="1427"/>
            <a:ext cx="9138923" cy="5140645"/>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baseline="0">
                <a:solidFill>
                  <a:schemeClr val="bg1"/>
                </a:solidFill>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02ADCD"/>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154803" y="751398"/>
            <a:ext cx="6801702" cy="365362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27"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856" y="4151939"/>
            <a:ext cx="1793231" cy="841141"/>
          </a:xfrm>
          <a:prstGeom prst="rect">
            <a:avLst/>
          </a:prstGeom>
          <a:effec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spTree>
    <p:extLst>
      <p:ext uri="{BB962C8B-B14F-4D97-AF65-F5344CB8AC3E}">
        <p14:creationId xmlns:p14="http://schemas.microsoft.com/office/powerpoint/2010/main" val="3823912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 y="1427"/>
            <a:ext cx="9138923" cy="5140645"/>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baseline="0">
                <a:solidFill>
                  <a:schemeClr val="bg1"/>
                </a:solidFill>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02ADCD"/>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154803" y="751398"/>
            <a:ext cx="6801702" cy="365362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27"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56" y="4467981"/>
            <a:ext cx="2087889" cy="532591"/>
          </a:xfrm>
          <a:prstGeom prst="rect">
            <a:avLst/>
          </a:prstGeom>
        </p:spPr>
      </p:pic>
    </p:spTree>
    <p:extLst>
      <p:ext uri="{BB962C8B-B14F-4D97-AF65-F5344CB8AC3E}">
        <p14:creationId xmlns:p14="http://schemas.microsoft.com/office/powerpoint/2010/main" val="1454215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baseline="0">
                <a:solidFill>
                  <a:schemeClr val="tx1"/>
                </a:solidFill>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chemeClr val="tx1"/>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154803" y="751398"/>
            <a:ext cx="6801702" cy="365362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27"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895202">
            <a:off x="-2215461" y="589284"/>
            <a:ext cx="3891720" cy="392141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856" y="4467877"/>
            <a:ext cx="2087889" cy="532800"/>
          </a:xfrm>
          <a:prstGeom prst="rect">
            <a:avLst/>
          </a:prstGeom>
        </p:spPr>
      </p:pic>
    </p:spTree>
    <p:extLst>
      <p:ext uri="{BB962C8B-B14F-4D97-AF65-F5344CB8AC3E}">
        <p14:creationId xmlns:p14="http://schemas.microsoft.com/office/powerpoint/2010/main" val="4548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lide Title - Group">
    <p:spTree>
      <p:nvGrpSpPr>
        <p:cNvPr id="1" name=""/>
        <p:cNvGrpSpPr/>
        <p:nvPr/>
      </p:nvGrpSpPr>
      <p:grpSpPr>
        <a:xfrm>
          <a:off x="0" y="0"/>
          <a:ext cx="0" cy="0"/>
          <a:chOff x="0" y="0"/>
          <a:chExt cx="0" cy="0"/>
        </a:xfrm>
      </p:grpSpPr>
      <p:pic>
        <p:nvPicPr>
          <p:cNvPr id="10" name="Image 9"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242A75"/>
              </a:solidFill>
            </a:endParaRPr>
          </a:p>
        </p:txBody>
      </p:sp>
      <p:sp>
        <p:nvSpPr>
          <p:cNvPr id="12" name="Rectangle 1"/>
          <p:cNvSpPr/>
          <p:nvPr userDrawn="1"/>
        </p:nvSpPr>
        <p:spPr bwMode="auto">
          <a:xfrm>
            <a:off x="5507258" y="-6674"/>
            <a:ext cx="3643416" cy="5159351"/>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tIns="0" bIns="0"/>
          <a:lstStyle>
            <a:lvl1pPr algn="l">
              <a:defRPr sz="2600">
                <a:solidFill>
                  <a:schemeClr val="tx1"/>
                </a:solidFill>
              </a:defRPr>
            </a:lvl1pPr>
          </a:lstStyle>
          <a:p>
            <a:r>
              <a:rPr lang="en-GB" noProof="0" dirty="0"/>
              <a:t>Thank you</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242A75"/>
              </a:solidFill>
            </a:endParaRPr>
          </a:p>
        </p:txBody>
      </p:sp>
      <p:sp>
        <p:nvSpPr>
          <p:cNvPr id="15" name="ZoneTexte 11"/>
          <p:cNvSpPr txBox="1">
            <a:spLocks noChangeArrowheads="1"/>
          </p:cNvSpPr>
          <p:nvPr userDrawn="1"/>
        </p:nvSpPr>
        <p:spPr bwMode="auto">
          <a:xfrm>
            <a:off x="4018803" y="4756400"/>
            <a:ext cx="1106393" cy="185756"/>
          </a:xfrm>
          <a:prstGeom prst="rect">
            <a:avLst/>
          </a:prstGeom>
          <a:solidFill>
            <a:schemeClr val="bg1">
              <a:alpha val="50000"/>
            </a:schemeClr>
          </a:solidFill>
          <a:ln w="6350">
            <a:solidFill>
              <a:schemeClr val="bg1">
                <a:lumMod val="85000"/>
              </a:schemeClr>
            </a:solidFill>
            <a:miter lim="800000"/>
            <a:headEnd/>
            <a:tailEnd/>
          </a:ln>
        </p:spPr>
        <p:txBody>
          <a:bodyPr wrap="non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r>
              <a:rPr lang="en-GB" sz="600" dirty="0">
                <a:solidFill>
                  <a:srgbClr val="A6A6A6"/>
                </a:solidFill>
                <a:latin typeface="Century Gothic"/>
              </a:rPr>
              <a:t>THALES GROUP INTERNAL</a:t>
            </a:r>
            <a:endParaRPr lang="en-US" sz="600" dirty="0">
              <a:solidFill>
                <a:srgbClr val="242A75"/>
              </a:solidFill>
              <a:latin typeface="Century Gothic"/>
            </a:endParaRPr>
          </a:p>
        </p:txBody>
      </p:sp>
    </p:spTree>
    <p:extLst>
      <p:ext uri="{BB962C8B-B14F-4D97-AF65-F5344CB8AC3E}">
        <p14:creationId xmlns:p14="http://schemas.microsoft.com/office/powerpoint/2010/main" val="36450437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re 1"/>
          <p:cNvSpPr>
            <a:spLocks noGrp="1"/>
          </p:cNvSpPr>
          <p:nvPr>
            <p:ph type="title" hasCustomPrompt="1"/>
          </p:nvPr>
        </p:nvSpPr>
        <p:spPr>
          <a:xfrm>
            <a:off x="266765" y="1"/>
            <a:ext cx="8674683" cy="561836"/>
          </a:xfrm>
        </p:spPr>
        <p:txBody>
          <a:bodyPr/>
          <a:lstStyle/>
          <a:p>
            <a:r>
              <a:rPr lang="en-GB" noProof="0" dirty="0"/>
              <a:t>Click to edit Master text styles</a:t>
            </a:r>
          </a:p>
        </p:txBody>
      </p:sp>
      <p:sp>
        <p:nvSpPr>
          <p:cNvPr id="3" name="Espace réservé du contenu 2"/>
          <p:cNvSpPr>
            <a:spLocks noGrp="1"/>
          </p:cNvSpPr>
          <p:nvPr>
            <p:ph idx="1" hasCustomPrompt="1"/>
          </p:nvPr>
        </p:nvSpPr>
        <p:spPr>
          <a:xfrm>
            <a:off x="263792" y="666751"/>
            <a:ext cx="8677656" cy="3848101"/>
          </a:xfrm>
        </p:spPr>
        <p:txBody>
          <a:bodyPr/>
          <a:lstStyle>
            <a:lvl1pPr>
              <a:spcBef>
                <a:spcPts val="450"/>
              </a:spcBef>
              <a:spcAft>
                <a:spcPts val="525"/>
              </a:spcAft>
              <a:buClr>
                <a:schemeClr val="bg2"/>
              </a:buClr>
              <a:defRPr>
                <a:solidFill>
                  <a:schemeClr val="bg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0607300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 Slide Title">
    <p:spTree>
      <p:nvGrpSpPr>
        <p:cNvPr id="1" name=""/>
        <p:cNvGrpSpPr/>
        <p:nvPr/>
      </p:nvGrpSpPr>
      <p:grpSpPr>
        <a:xfrm>
          <a:off x="0" y="0"/>
          <a:ext cx="0" cy="0"/>
          <a:chOff x="0" y="0"/>
          <a:chExt cx="0" cy="0"/>
        </a:xfrm>
      </p:grpSpPr>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a:solidFill>
                  <a:schemeClr val="tx1"/>
                </a:solidFill>
                <a:latin typeface="Century Gothic" pitchFamily="34" charset="0"/>
              </a:rPr>
              <a:t>© Thales UK Limited </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all">
                <a:solidFill>
                  <a:srgbClr val="5DBFD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fr-FR"/>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r="23"/>
          <a:stretch/>
        </p:blipFill>
        <p:spPr>
          <a:xfrm>
            <a:off x="235940" y="165679"/>
            <a:ext cx="2337181" cy="449458"/>
          </a:xfrm>
          <a:prstGeom prst="rect">
            <a:avLst/>
          </a:prstGeom>
        </p:spPr>
      </p:pic>
      <p:sp>
        <p:nvSpPr>
          <p:cNvPr id="12" name="ZoneTexte 11"/>
          <p:cNvSpPr txBox="1">
            <a:spLocks noChangeArrowheads="1"/>
          </p:cNvSpPr>
          <p:nvPr userDrawn="1"/>
        </p:nvSpPr>
        <p:spPr bwMode="auto">
          <a:xfrm>
            <a:off x="2819400" y="4743700"/>
            <a:ext cx="2616696" cy="185756"/>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600" b="0" baseline="0">
                <a:solidFill>
                  <a:srgbClr val="FF0000"/>
                </a:solidFill>
                <a:latin typeface="Arial" charset="0"/>
              </a:rPr>
              <a:t>THALES GROUP CONFIDENTIAL</a:t>
            </a:r>
          </a:p>
        </p:txBody>
      </p:sp>
      <p:pic>
        <p:nvPicPr>
          <p:cNvPr id="11" name="Espace réservé pour une image  5" descr="5.jpg"/>
          <p:cNvPicPr>
            <a:picLocks noGrp="1" noChangeAspect="1"/>
          </p:cNvPicPr>
          <p:nvPr userDrawn="1"/>
        </p:nvPicPr>
        <p:blipFill>
          <a:blip r:embed="rId3"/>
          <a:srcRect b="-4"/>
          <a:stretch>
            <a:fillRect/>
          </a:stretch>
        </p:blipFill>
        <p:spPr bwMode="auto">
          <a:xfrm>
            <a:off x="5509308" y="0"/>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pic>
    </p:spTree>
    <p:extLst>
      <p:ext uri="{BB962C8B-B14F-4D97-AF65-F5344CB8AC3E}">
        <p14:creationId xmlns:p14="http://schemas.microsoft.com/office/powerpoint/2010/main" val="11097303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p:txBody>
          <a:bodyPr/>
          <a:lstStyle>
            <a:lvl1pPr>
              <a:spcBef>
                <a:spcPts val="600"/>
              </a:spcBef>
              <a:spcAft>
                <a:spcPts val="1200"/>
              </a:spcAft>
              <a:defRPr/>
            </a:lvl1pPr>
            <a:lvl3pPr>
              <a:spcAft>
                <a:spcPts val="0"/>
              </a:spcAft>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5" name="Slide Number Placeholder 4"/>
          <p:cNvSpPr>
            <a:spLocks noGrp="1"/>
          </p:cNvSpPr>
          <p:nvPr>
            <p:ph type="sldNum" sz="quarter" idx="11"/>
          </p:nvPr>
        </p:nvSpPr>
        <p:spPr>
          <a:xfrm>
            <a:off x="6807848" y="4753409"/>
            <a:ext cx="2133600" cy="274637"/>
          </a:xfrm>
        </p:spPr>
        <p:txBody>
          <a:bodyPr/>
          <a:lstStyle/>
          <a:p>
            <a:fld id="{EDD169DD-9C93-41FC-B3A3-2EF295057245}" type="slidenum">
              <a:rPr lang="en-GB" smtClean="0"/>
              <a:t>‹#›</a:t>
            </a:fld>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477661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lide Title of sec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344553"/>
            <a:ext cx="4918023" cy="866897"/>
          </a:xfrm>
        </p:spPr>
        <p:txBody>
          <a:bodyPr/>
          <a:lstStyle>
            <a:lvl1pPr algn="l">
              <a:defRPr sz="2400" baseline="0">
                <a:solidFill>
                  <a:srgbClr val="333366"/>
                </a:solidFill>
              </a:defRPr>
            </a:lvl1pPr>
          </a:lstStyle>
          <a:p>
            <a:r>
              <a:rPr lang="en-AU" noProof="0" dirty="0"/>
              <a:t>Click to edit Master 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49" y="2019650"/>
            <a:ext cx="4918023" cy="307777"/>
          </a:xfrm>
        </p:spPr>
        <p:txBody>
          <a:bodyPr anchor="t" anchorCtr="0">
            <a:spAutoFit/>
          </a:bodyPr>
          <a:lstStyle>
            <a:lvl1pPr marL="0" indent="0" algn="l">
              <a:lnSpc>
                <a:spcPct val="100000"/>
              </a:lnSpc>
              <a:spcBef>
                <a:spcPts val="0"/>
              </a:spcBef>
              <a:spcAft>
                <a:spcPts val="0"/>
              </a:spcAft>
              <a:buNone/>
              <a:defRPr sz="1400" b="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text style</a:t>
            </a:r>
          </a:p>
        </p:txBody>
      </p:sp>
      <p:sp>
        <p:nvSpPr>
          <p:cNvPr id="6" name="Espace réservé du texte 5"/>
          <p:cNvSpPr>
            <a:spLocks noGrp="1"/>
          </p:cNvSpPr>
          <p:nvPr>
            <p:ph type="body" sz="quarter" idx="10" hasCustomPrompt="1"/>
          </p:nvPr>
        </p:nvSpPr>
        <p:spPr>
          <a:xfrm>
            <a:off x="302049" y="2502958"/>
            <a:ext cx="4918022" cy="1751542"/>
          </a:xfrm>
        </p:spPr>
        <p:txBody>
          <a:bodyPr/>
          <a:lstStyle>
            <a:lvl1pPr marL="0" indent="0" algn="l">
              <a:spcBef>
                <a:spcPts val="0"/>
              </a:spcBef>
              <a:buFontTx/>
              <a:buNone/>
              <a:defRPr sz="1400" b="0">
                <a:solidFill>
                  <a:srgbClr val="505050"/>
                </a:solidFill>
              </a:defRPr>
            </a:lvl1pPr>
            <a:lvl2pPr marL="0" indent="0" algn="l">
              <a:buFontTx/>
              <a:buNone/>
              <a:defRPr/>
            </a:lvl2pPr>
            <a:lvl3pPr marL="0" indent="0" algn="l">
              <a:buFontTx/>
              <a:buNone/>
              <a:defRPr/>
            </a:lvl3pPr>
            <a:lvl4pPr marL="0" indent="0" algn="l">
              <a:buFontTx/>
              <a:buNone/>
              <a:defRPr/>
            </a:lvl4pPr>
            <a:lvl5pPr marL="0" indent="0" algn="l">
              <a:buFontTx/>
              <a:buNone/>
              <a:defRPr/>
            </a:lvl5pPr>
          </a:lstStyle>
          <a:p>
            <a:r>
              <a:rPr lang="en-AU"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a:t>Click icon to add image</a:t>
            </a:r>
            <a:br>
              <a:rPr lang="en-AU"/>
            </a:br>
            <a:r>
              <a:rPr lang="en-AU"/>
              <a:t>to placeholder</a:t>
            </a:r>
          </a:p>
        </p:txBody>
      </p:sp>
      <p:sp>
        <p:nvSpPr>
          <p:cNvPr id="13" name="Rectangle 12"/>
          <p:cNvSpPr/>
          <p:nvPr userDrawn="1"/>
        </p:nvSpPr>
        <p:spPr bwMode="auto">
          <a:xfrm>
            <a:off x="200847" y="1609906"/>
            <a:ext cx="96122" cy="360000"/>
          </a:xfrm>
          <a:prstGeom prst="rect">
            <a:avLst/>
          </a:prstGeom>
          <a:solidFill>
            <a:srgbClr val="5DBFD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a:ln>
                <a:noFill/>
              </a:ln>
              <a:solidFill>
                <a:srgbClr val="323265"/>
              </a:solidFill>
              <a:effectLst/>
              <a:latin typeface="Arial" charset="0"/>
              <a:cs typeface="Arial" charset="0"/>
            </a:endParaRPr>
          </a:p>
        </p:txBody>
      </p:sp>
      <p:pic>
        <p:nvPicPr>
          <p:cNvPr id="12" name="Image 11"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r="23"/>
          <a:stretch/>
        </p:blipFill>
        <p:spPr>
          <a:xfrm>
            <a:off x="235940" y="165679"/>
            <a:ext cx="2337181" cy="449458"/>
          </a:xfrm>
          <a:prstGeom prst="rect">
            <a:avLst/>
          </a:prstGeom>
        </p:spPr>
      </p:pic>
    </p:spTree>
    <p:extLst>
      <p:ext uri="{BB962C8B-B14F-4D97-AF65-F5344CB8AC3E}">
        <p14:creationId xmlns:p14="http://schemas.microsoft.com/office/powerpoint/2010/main" val="3872099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6"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en-AU"/>
          </a:p>
        </p:txBody>
      </p:sp>
      <p:sp>
        <p:nvSpPr>
          <p:cNvPr id="7"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4" name="Picture Placeholder 3"/>
          <p:cNvSpPr>
            <a:spLocks noGrp="1"/>
          </p:cNvSpPr>
          <p:nvPr>
            <p:ph type="pic" sz="quarter" idx="10" hasCustomPrompt="1"/>
          </p:nvPr>
        </p:nvSpPr>
        <p:spPr bwMode="auto">
          <a:xfrm>
            <a:off x="4740166" y="1169559"/>
            <a:ext cx="3993826" cy="2817677"/>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a:t>Click icon to add image</a:t>
            </a:r>
            <a:br>
              <a:rPr lang="en-AU"/>
            </a:br>
            <a:r>
              <a:rPr lang="en-AU"/>
              <a:t>to placeholder</a:t>
            </a:r>
          </a:p>
        </p:txBody>
      </p:sp>
      <p:sp>
        <p:nvSpPr>
          <p:cNvPr id="5" name="Espace réservé du texte 2"/>
          <p:cNvSpPr>
            <a:spLocks noGrp="1"/>
          </p:cNvSpPr>
          <p:nvPr>
            <p:ph idx="1" hasCustomPrompt="1"/>
          </p:nvPr>
        </p:nvSpPr>
        <p:spPr>
          <a:xfrm>
            <a:off x="179515" y="696542"/>
            <a:ext cx="4450659"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8" name="Group 25"/>
          <p:cNvGrpSpPr/>
          <p:nvPr userDrawn="1"/>
        </p:nvGrpSpPr>
        <p:grpSpPr>
          <a:xfrm>
            <a:off x="7263121" y="4812382"/>
            <a:ext cx="1632238" cy="197318"/>
            <a:chOff x="2619375" y="-595312"/>
            <a:chExt cx="1785938" cy="215899"/>
          </a:xfrm>
        </p:grpSpPr>
        <p:sp>
          <p:nvSpPr>
            <p:cNvPr id="19"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0"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5689757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Title and Content">
    <p:spTree>
      <p:nvGrpSpPr>
        <p:cNvPr id="1" name=""/>
        <p:cNvGrpSpPr/>
        <p:nvPr/>
      </p:nvGrpSpPr>
      <p:grpSpPr>
        <a:xfrm>
          <a:off x="0" y="0"/>
          <a:ext cx="0" cy="0"/>
          <a:chOff x="0" y="0"/>
          <a:chExt cx="0" cy="0"/>
        </a:xfrm>
      </p:grpSpPr>
      <p:sp>
        <p:nvSpPr>
          <p:cNvPr id="6"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en-AU"/>
          </a:p>
        </p:txBody>
      </p:sp>
      <p:sp>
        <p:nvSpPr>
          <p:cNvPr id="9"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5" name="Picture Placeholder 3"/>
          <p:cNvSpPr>
            <a:spLocks noGrp="1"/>
          </p:cNvSpPr>
          <p:nvPr>
            <p:ph type="pic" sz="quarter" idx="10" hasCustomPrompt="1"/>
          </p:nvPr>
        </p:nvSpPr>
        <p:spPr bwMode="auto">
          <a:xfrm>
            <a:off x="5898598" y="1229181"/>
            <a:ext cx="2916868" cy="205787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a:t>Click icon to add image</a:t>
            </a:r>
            <a:br>
              <a:rPr lang="en-AU"/>
            </a:br>
            <a:r>
              <a:rPr lang="en-AU"/>
              <a:t>to placeholder</a:t>
            </a:r>
          </a:p>
        </p:txBody>
      </p:sp>
      <p:sp>
        <p:nvSpPr>
          <p:cNvPr id="7" name="Espace réservé du texte 6"/>
          <p:cNvSpPr>
            <a:spLocks noGrp="1"/>
          </p:cNvSpPr>
          <p:nvPr>
            <p:ph type="body" sz="quarter" idx="11" hasCustomPrompt="1"/>
          </p:nvPr>
        </p:nvSpPr>
        <p:spPr>
          <a:xfrm>
            <a:off x="5898598" y="3396030"/>
            <a:ext cx="2916868" cy="1234967"/>
          </a:xfrm>
        </p:spPr>
        <p:txBody>
          <a:bodyPr/>
          <a:lstStyle>
            <a:lvl1pPr marL="0" indent="0">
              <a:spcBef>
                <a:spcPts val="0"/>
              </a:spcBef>
              <a:buFontTx/>
              <a:buNone/>
              <a:defRPr sz="1200" b="0">
                <a:solidFill>
                  <a:schemeClr val="bg1"/>
                </a:solidFill>
              </a:defRPr>
            </a:lvl1pPr>
          </a:lstStyle>
          <a:p>
            <a:pPr lvl="0"/>
            <a:r>
              <a:rPr lang="en-AU" noProof="0" dirty="0"/>
              <a:t>Click to edit Master text styles</a:t>
            </a:r>
          </a:p>
        </p:txBody>
      </p:sp>
      <p:sp>
        <p:nvSpPr>
          <p:cNvPr id="8" name="Espace réservé du texte 2"/>
          <p:cNvSpPr>
            <a:spLocks noGrp="1"/>
          </p:cNvSpPr>
          <p:nvPr>
            <p:ph idx="1" hasCustomPrompt="1"/>
          </p:nvPr>
        </p:nvSpPr>
        <p:spPr>
          <a:xfrm>
            <a:off x="179515" y="696542"/>
            <a:ext cx="557862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9" name="Group 25"/>
          <p:cNvGrpSpPr/>
          <p:nvPr userDrawn="1"/>
        </p:nvGrpSpPr>
        <p:grpSpPr>
          <a:xfrm>
            <a:off x="7263121" y="4812382"/>
            <a:ext cx="1632238" cy="197318"/>
            <a:chOff x="2619375" y="-595312"/>
            <a:chExt cx="1785938" cy="215899"/>
          </a:xfrm>
        </p:grpSpPr>
        <p:sp>
          <p:nvSpPr>
            <p:cNvPr id="20"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653954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10"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en-AU"/>
          </a:p>
        </p:txBody>
      </p:sp>
      <p:sp>
        <p:nvSpPr>
          <p:cNvPr id="11"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7" name="Espace réservé du texte 6"/>
          <p:cNvSpPr>
            <a:spLocks noGrp="1"/>
          </p:cNvSpPr>
          <p:nvPr>
            <p:ph type="body" sz="quarter" idx="11" hasCustomPrompt="1"/>
          </p:nvPr>
        </p:nvSpPr>
        <p:spPr>
          <a:xfrm>
            <a:off x="5501950" y="3396030"/>
            <a:ext cx="3313517" cy="1234967"/>
          </a:xfrm>
        </p:spPr>
        <p:txBody>
          <a:bodyPr/>
          <a:lstStyle>
            <a:lvl1pPr marL="0" indent="0" algn="r">
              <a:spcBef>
                <a:spcPts val="0"/>
              </a:spcBef>
              <a:buFontTx/>
              <a:buNone/>
              <a:defRPr sz="1200" b="0">
                <a:solidFill>
                  <a:srgbClr val="FFFFFF"/>
                </a:solidFill>
              </a:defRPr>
            </a:lvl1pPr>
          </a:lstStyle>
          <a:p>
            <a:pPr lvl="0"/>
            <a:r>
              <a:rPr lang="en-AU" noProof="0" dirty="0"/>
              <a:t>Click to edit Master text styles</a:t>
            </a:r>
          </a:p>
        </p:txBody>
      </p:sp>
      <p:sp>
        <p:nvSpPr>
          <p:cNvPr id="6" name="Picture Placeholder 3"/>
          <p:cNvSpPr>
            <a:spLocks noGrp="1"/>
          </p:cNvSpPr>
          <p:nvPr>
            <p:ph type="pic" sz="quarter" idx="10" hasCustomPrompt="1"/>
          </p:nvPr>
        </p:nvSpPr>
        <p:spPr bwMode="auto">
          <a:xfrm>
            <a:off x="4934169" y="865130"/>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a:t>Click icon to add image to placeholder</a:t>
            </a:r>
          </a:p>
        </p:txBody>
      </p:sp>
      <p:sp>
        <p:nvSpPr>
          <p:cNvPr id="8" name="Picture Placeholder 3"/>
          <p:cNvSpPr>
            <a:spLocks noGrp="1"/>
          </p:cNvSpPr>
          <p:nvPr>
            <p:ph type="pic" sz="quarter" idx="16" hasCustomPrompt="1"/>
          </p:nvPr>
        </p:nvSpPr>
        <p:spPr bwMode="auto">
          <a:xfrm>
            <a:off x="6904737" y="1914673"/>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a:t>Click icon to add image to placeholder</a:t>
            </a:r>
          </a:p>
        </p:txBody>
      </p:sp>
      <p:sp>
        <p:nvSpPr>
          <p:cNvPr id="9" name="Espace réservé du texte 2"/>
          <p:cNvSpPr>
            <a:spLocks noGrp="1"/>
          </p:cNvSpPr>
          <p:nvPr>
            <p:ph idx="1" hasCustomPrompt="1"/>
          </p:nvPr>
        </p:nvSpPr>
        <p:spPr>
          <a:xfrm>
            <a:off x="179515" y="696542"/>
            <a:ext cx="4639968"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21" name="Group 25"/>
          <p:cNvGrpSpPr/>
          <p:nvPr userDrawn="1"/>
        </p:nvGrpSpPr>
        <p:grpSpPr>
          <a:xfrm>
            <a:off x="7263121" y="4812382"/>
            <a:ext cx="1632238" cy="197318"/>
            <a:chOff x="2619375" y="-595312"/>
            <a:chExt cx="1785938" cy="215899"/>
          </a:xfrm>
        </p:grpSpPr>
        <p:sp>
          <p:nvSpPr>
            <p:cNvPr id="22"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0205331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 Title and Content">
    <p:spTree>
      <p:nvGrpSpPr>
        <p:cNvPr id="1" name=""/>
        <p:cNvGrpSpPr/>
        <p:nvPr/>
      </p:nvGrpSpPr>
      <p:grpSpPr>
        <a:xfrm>
          <a:off x="0" y="0"/>
          <a:ext cx="0" cy="0"/>
          <a:chOff x="0" y="0"/>
          <a:chExt cx="0" cy="0"/>
        </a:xfrm>
      </p:grpSpPr>
      <p:sp>
        <p:nvSpPr>
          <p:cNvPr id="7"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en-AU"/>
          </a:p>
        </p:txBody>
      </p:sp>
      <p:sp>
        <p:nvSpPr>
          <p:cNvPr id="8"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9" name="Picture Placeholder 3"/>
          <p:cNvSpPr>
            <a:spLocks noGrp="1"/>
          </p:cNvSpPr>
          <p:nvPr>
            <p:ph type="pic" sz="quarter" idx="10" hasCustomPrompt="1"/>
          </p:nvPr>
        </p:nvSpPr>
        <p:spPr bwMode="auto">
          <a:xfrm>
            <a:off x="7079796" y="842794"/>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a:t>Click icon to add image to placeholder</a:t>
            </a:r>
          </a:p>
        </p:txBody>
      </p:sp>
      <p:sp>
        <p:nvSpPr>
          <p:cNvPr id="10" name="Picture Placeholder 3"/>
          <p:cNvSpPr>
            <a:spLocks noGrp="1"/>
          </p:cNvSpPr>
          <p:nvPr>
            <p:ph type="pic" sz="quarter" idx="12" hasCustomPrompt="1"/>
          </p:nvPr>
        </p:nvSpPr>
        <p:spPr bwMode="auto">
          <a:xfrm>
            <a:off x="7079796" y="2124658"/>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a:t>Click icon to add image to placeholder</a:t>
            </a:r>
          </a:p>
        </p:txBody>
      </p:sp>
      <p:sp>
        <p:nvSpPr>
          <p:cNvPr id="11" name="Picture Placeholder 3"/>
          <p:cNvSpPr>
            <a:spLocks noGrp="1"/>
          </p:cNvSpPr>
          <p:nvPr>
            <p:ph type="pic" sz="quarter" idx="13" hasCustomPrompt="1"/>
          </p:nvPr>
        </p:nvSpPr>
        <p:spPr bwMode="auto">
          <a:xfrm>
            <a:off x="7079796" y="3406522"/>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a:t>Click icon to add image to placeholder</a:t>
            </a:r>
          </a:p>
        </p:txBody>
      </p:sp>
      <p:sp>
        <p:nvSpPr>
          <p:cNvPr id="12"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2" name="Espace réservé du texte 6"/>
          <p:cNvSpPr>
            <a:spLocks noGrp="1"/>
          </p:cNvSpPr>
          <p:nvPr>
            <p:ph type="body" sz="quarter" idx="11" hasCustomPrompt="1"/>
          </p:nvPr>
        </p:nvSpPr>
        <p:spPr>
          <a:xfrm>
            <a:off x="5509838" y="1964218"/>
            <a:ext cx="1502469" cy="2666779"/>
          </a:xfrm>
        </p:spPr>
        <p:txBody>
          <a:bodyPr anchor="b" anchorCtr="0"/>
          <a:lstStyle>
            <a:lvl1pPr marL="0" indent="0" algn="r">
              <a:spcBef>
                <a:spcPts val="0"/>
              </a:spcBef>
              <a:buFontTx/>
              <a:buNone/>
              <a:defRPr sz="1200" b="0">
                <a:solidFill>
                  <a:srgbClr val="FFFFFF"/>
                </a:solidFill>
              </a:defRPr>
            </a:lvl1pPr>
          </a:lstStyle>
          <a:p>
            <a:pPr lvl="0"/>
            <a:r>
              <a:rPr lang="en-AU" noProof="0" dirty="0"/>
              <a:t>Click to edit Master text styles</a:t>
            </a:r>
          </a:p>
        </p:txBody>
      </p:sp>
      <p:grpSp>
        <p:nvGrpSpPr>
          <p:cNvPr id="23" name="Group 25"/>
          <p:cNvGrpSpPr/>
          <p:nvPr userDrawn="1"/>
        </p:nvGrpSpPr>
        <p:grpSpPr>
          <a:xfrm>
            <a:off x="7263121" y="4812382"/>
            <a:ext cx="1632238" cy="197318"/>
            <a:chOff x="2619375" y="-595312"/>
            <a:chExt cx="1785938" cy="215899"/>
          </a:xfrm>
        </p:grpSpPr>
        <p:sp>
          <p:nvSpPr>
            <p:cNvPr id="24"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0"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744154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en-AU"/>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32" name="Espace réservé du texte 6"/>
          <p:cNvSpPr>
            <a:spLocks noGrp="1"/>
          </p:cNvSpPr>
          <p:nvPr>
            <p:ph type="body" sz="quarter" idx="11" hasCustomPrompt="1"/>
          </p:nvPr>
        </p:nvSpPr>
        <p:spPr>
          <a:xfrm>
            <a:off x="5509837" y="696543"/>
            <a:ext cx="3431610" cy="3934454"/>
          </a:xfrm>
        </p:spPr>
        <p:txBody>
          <a:bodyPr anchor="ctr" anchorCtr="0"/>
          <a:lstStyle>
            <a:lvl1pPr marL="0" indent="0" algn="r">
              <a:buFontTx/>
              <a:buNone/>
              <a:defRPr sz="1600" b="1" baseline="0">
                <a:solidFill>
                  <a:srgbClr val="FFFFFF"/>
                </a:solidFill>
              </a:defRPr>
            </a:lvl1pPr>
          </a:lstStyle>
          <a:p>
            <a:pPr lvl="0"/>
            <a:r>
              <a:rPr lang="en-AU" noProof="0" dirty="0"/>
              <a:t>Click to edit Master text styles</a:t>
            </a:r>
          </a:p>
        </p:txBody>
      </p:sp>
      <p:grpSp>
        <p:nvGrpSpPr>
          <p:cNvPr id="17" name="Group 25"/>
          <p:cNvGrpSpPr/>
          <p:nvPr userDrawn="1"/>
        </p:nvGrpSpPr>
        <p:grpSpPr>
          <a:xfrm>
            <a:off x="7263121" y="4812382"/>
            <a:ext cx="1632238" cy="197318"/>
            <a:chOff x="2619375" y="-595312"/>
            <a:chExt cx="1785938" cy="215899"/>
          </a:xfrm>
        </p:grpSpPr>
        <p:sp>
          <p:nvSpPr>
            <p:cNvPr id="18"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19"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0"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3"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3936360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16" name="Group 25"/>
          <p:cNvGrpSpPr/>
          <p:nvPr userDrawn="1"/>
        </p:nvGrpSpPr>
        <p:grpSpPr>
          <a:xfrm>
            <a:off x="7256329" y="4879328"/>
            <a:ext cx="1692409" cy="153444"/>
            <a:chOff x="2619375" y="-595312"/>
            <a:chExt cx="1785938" cy="215899"/>
          </a:xfrm>
        </p:grpSpPr>
        <p:sp>
          <p:nvSpPr>
            <p:cNvPr id="23"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18" name="Picture Placeholder 2"/>
          <p:cNvSpPr>
            <a:spLocks noGrp="1"/>
          </p:cNvSpPr>
          <p:nvPr>
            <p:ph type="pic" sz="quarter" idx="10"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a:t>Click icon to add image</a:t>
            </a:r>
            <a:br>
              <a:rPr lang="en-AU"/>
            </a:br>
            <a:r>
              <a:rPr lang="en-AU"/>
              <a:t>to placeholder</a:t>
            </a:r>
          </a:p>
        </p:txBody>
      </p:sp>
    </p:spTree>
    <p:extLst>
      <p:ext uri="{BB962C8B-B14F-4D97-AF65-F5344CB8AC3E}">
        <p14:creationId xmlns:p14="http://schemas.microsoft.com/office/powerpoint/2010/main" val="192837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a:lvl1pPr>
          </a:lstStyle>
          <a:p>
            <a:r>
              <a:rPr lang="en-GB" noProof="0" dirty="0"/>
              <a:t>Agenda</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74319" y="714237"/>
            <a:ext cx="8863785" cy="3913047"/>
          </a:xfrm>
          <a:prstGeom prst="rect">
            <a:avLst/>
          </a:prstGeom>
        </p:spPr>
      </p:pic>
      <p:sp>
        <p:nvSpPr>
          <p:cNvPr id="4" name="Rectangle 3"/>
          <p:cNvSpPr/>
          <p:nvPr userDrawn="1"/>
        </p:nvSpPr>
        <p:spPr>
          <a:xfrm>
            <a:off x="266701" y="714237"/>
            <a:ext cx="4526972" cy="3913047"/>
          </a:xfrm>
          <a:prstGeom prst="rect">
            <a:avLst/>
          </a:prstGeom>
          <a:solidFill>
            <a:schemeClr val="tx1">
              <a:alpha val="9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defTabSz="457200"/>
            <a:endParaRPr lang="en-US" b="1" dirty="0">
              <a:solidFill>
                <a:srgbClr val="5DBFD4"/>
              </a:solidFill>
            </a:endParaRPr>
          </a:p>
        </p:txBody>
      </p:sp>
      <p:sp>
        <p:nvSpPr>
          <p:cNvPr id="18" name="Text Placeholder 17"/>
          <p:cNvSpPr>
            <a:spLocks noGrp="1"/>
          </p:cNvSpPr>
          <p:nvPr>
            <p:ph type="body" sz="quarter" idx="10" hasCustomPrompt="1"/>
          </p:nvPr>
        </p:nvSpPr>
        <p:spPr>
          <a:xfrm>
            <a:off x="739320" y="1211789"/>
            <a:ext cx="3584448" cy="530352"/>
          </a:xfrm>
          <a:prstGeom prst="roundRect">
            <a:avLst>
              <a:gd name="adj" fmla="val 50000"/>
            </a:avLst>
          </a:prstGeom>
          <a:noFill/>
        </p:spPr>
        <p:txBody>
          <a:bodyPr wrap="square" lIns="457200" rIns="45720" rtlCol="0" anchor="ctr">
            <a:noAutofit/>
          </a:bodyPr>
          <a:lstStyle>
            <a:lvl1pPr marL="0" indent="0">
              <a:buNone/>
              <a:defRPr lang="en-IN" sz="1400" b="0" kern="1200" dirty="0">
                <a:solidFill>
                  <a:schemeClr val="bg1"/>
                </a:solidFill>
                <a:latin typeface="+mn-lt"/>
                <a:ea typeface="+mn-ea"/>
                <a:cs typeface="+mn-cs"/>
              </a:defRPr>
            </a:lvl1pPr>
          </a:lstStyle>
          <a:p>
            <a:pPr marL="0" lvl="0" algn="l" defTabSz="457200" rtl="0" eaLnBrk="1" latinLnBrk="0" hangingPunct="1"/>
            <a:r>
              <a:rPr lang="en-US" dirty="0"/>
              <a:t>Text</a:t>
            </a:r>
            <a:endParaRPr lang="en-IN" dirty="0"/>
          </a:p>
        </p:txBody>
      </p:sp>
      <p:sp>
        <p:nvSpPr>
          <p:cNvPr id="19" name="Text Placeholder 17"/>
          <p:cNvSpPr>
            <a:spLocks noGrp="1"/>
          </p:cNvSpPr>
          <p:nvPr>
            <p:ph type="body" sz="quarter" idx="11" hasCustomPrompt="1"/>
          </p:nvPr>
        </p:nvSpPr>
        <p:spPr>
          <a:xfrm>
            <a:off x="739320" y="1806659"/>
            <a:ext cx="3584448" cy="530352"/>
          </a:xfrm>
          <a:prstGeom prst="roundRect">
            <a:avLst>
              <a:gd name="adj" fmla="val 50000"/>
            </a:avLst>
          </a:prstGeom>
          <a:noFill/>
        </p:spPr>
        <p:txBody>
          <a:bodyPr wrap="square" lIns="457200" rIns="45720" rtlCol="0" anchor="ctr">
            <a:noAutofit/>
          </a:bodyPr>
          <a:lstStyle>
            <a:lvl1pPr marL="0" indent="0">
              <a:buNone/>
              <a:defRPr lang="en-IN" sz="1400" b="0" kern="1200" dirty="0">
                <a:solidFill>
                  <a:schemeClr val="bg1"/>
                </a:solidFill>
                <a:latin typeface="+mn-lt"/>
                <a:ea typeface="+mn-ea"/>
                <a:cs typeface="+mn-cs"/>
              </a:defRPr>
            </a:lvl1pPr>
          </a:lstStyle>
          <a:p>
            <a:pPr marL="0" lvl="0" algn="l" defTabSz="457200" rtl="0" eaLnBrk="1" latinLnBrk="0" hangingPunct="1"/>
            <a:r>
              <a:rPr lang="en-US" dirty="0"/>
              <a:t>Text</a:t>
            </a:r>
            <a:endParaRPr lang="en-IN" dirty="0"/>
          </a:p>
        </p:txBody>
      </p:sp>
      <p:sp>
        <p:nvSpPr>
          <p:cNvPr id="20" name="Text Placeholder 17"/>
          <p:cNvSpPr>
            <a:spLocks noGrp="1"/>
          </p:cNvSpPr>
          <p:nvPr>
            <p:ph type="body" sz="quarter" idx="12" hasCustomPrompt="1"/>
          </p:nvPr>
        </p:nvSpPr>
        <p:spPr>
          <a:xfrm>
            <a:off x="739320" y="2404233"/>
            <a:ext cx="3584448" cy="530352"/>
          </a:xfrm>
          <a:prstGeom prst="roundRect">
            <a:avLst>
              <a:gd name="adj" fmla="val 50000"/>
            </a:avLst>
          </a:prstGeom>
          <a:noFill/>
        </p:spPr>
        <p:txBody>
          <a:bodyPr wrap="square" lIns="457200" rIns="45720" rtlCol="0" anchor="ctr">
            <a:noAutofit/>
          </a:bodyPr>
          <a:lstStyle>
            <a:lvl1pPr marL="0" indent="0">
              <a:buNone/>
              <a:defRPr lang="en-IN" sz="1400" b="0" kern="1200" dirty="0">
                <a:solidFill>
                  <a:schemeClr val="bg1"/>
                </a:solidFill>
                <a:latin typeface="+mn-lt"/>
                <a:ea typeface="+mn-ea"/>
                <a:cs typeface="+mn-cs"/>
              </a:defRPr>
            </a:lvl1pPr>
          </a:lstStyle>
          <a:p>
            <a:pPr marL="0" lvl="0" algn="l" defTabSz="457200" rtl="0" eaLnBrk="1" latinLnBrk="0" hangingPunct="1"/>
            <a:r>
              <a:rPr lang="en-US" dirty="0"/>
              <a:t>Text</a:t>
            </a:r>
            <a:endParaRPr lang="en-IN" dirty="0"/>
          </a:p>
        </p:txBody>
      </p:sp>
      <p:sp>
        <p:nvSpPr>
          <p:cNvPr id="21" name="Text Placeholder 17"/>
          <p:cNvSpPr>
            <a:spLocks noGrp="1"/>
          </p:cNvSpPr>
          <p:nvPr>
            <p:ph type="body" sz="quarter" idx="13" hasCustomPrompt="1"/>
          </p:nvPr>
        </p:nvSpPr>
        <p:spPr>
          <a:xfrm>
            <a:off x="739320" y="3001807"/>
            <a:ext cx="3584448" cy="530352"/>
          </a:xfrm>
          <a:prstGeom prst="roundRect">
            <a:avLst>
              <a:gd name="adj" fmla="val 50000"/>
            </a:avLst>
          </a:prstGeom>
          <a:noFill/>
        </p:spPr>
        <p:txBody>
          <a:bodyPr wrap="square" lIns="457200" rIns="45720" rtlCol="0" anchor="ctr">
            <a:noAutofit/>
          </a:bodyPr>
          <a:lstStyle>
            <a:lvl1pPr marL="0" indent="0">
              <a:buNone/>
              <a:defRPr lang="en-IN" sz="1400" b="0" kern="1200" dirty="0">
                <a:solidFill>
                  <a:schemeClr val="bg1"/>
                </a:solidFill>
                <a:latin typeface="+mn-lt"/>
                <a:ea typeface="+mn-ea"/>
                <a:cs typeface="+mn-cs"/>
              </a:defRPr>
            </a:lvl1pPr>
          </a:lstStyle>
          <a:p>
            <a:pPr marL="0" lvl="0" algn="l" defTabSz="457200" rtl="0" eaLnBrk="1" latinLnBrk="0" hangingPunct="1"/>
            <a:r>
              <a:rPr lang="en-US" dirty="0"/>
              <a:t>Text</a:t>
            </a:r>
            <a:endParaRPr lang="en-IN" dirty="0"/>
          </a:p>
        </p:txBody>
      </p:sp>
      <p:sp>
        <p:nvSpPr>
          <p:cNvPr id="22" name="Text Placeholder 17"/>
          <p:cNvSpPr>
            <a:spLocks noGrp="1"/>
          </p:cNvSpPr>
          <p:nvPr>
            <p:ph type="body" sz="quarter" idx="14" hasCustomPrompt="1"/>
          </p:nvPr>
        </p:nvSpPr>
        <p:spPr>
          <a:xfrm>
            <a:off x="739320" y="3599380"/>
            <a:ext cx="3584448" cy="530352"/>
          </a:xfrm>
          <a:prstGeom prst="roundRect">
            <a:avLst>
              <a:gd name="adj" fmla="val 50000"/>
            </a:avLst>
          </a:prstGeom>
          <a:noFill/>
        </p:spPr>
        <p:txBody>
          <a:bodyPr wrap="square" lIns="457200" rIns="45720" rtlCol="0" anchor="ctr">
            <a:noAutofit/>
          </a:bodyPr>
          <a:lstStyle>
            <a:lvl1pPr marL="0" indent="0">
              <a:buNone/>
              <a:defRPr lang="en-IN" sz="1400" b="0" kern="1200" dirty="0">
                <a:solidFill>
                  <a:schemeClr val="bg1"/>
                </a:solidFill>
                <a:latin typeface="+mn-lt"/>
                <a:ea typeface="+mn-ea"/>
                <a:cs typeface="+mn-cs"/>
              </a:defRPr>
            </a:lvl1pPr>
          </a:lstStyle>
          <a:p>
            <a:pPr marL="0" lvl="0" algn="l" defTabSz="457200" rtl="0" eaLnBrk="1" latinLnBrk="0" hangingPunct="1"/>
            <a:r>
              <a:rPr lang="en-US" dirty="0"/>
              <a:t>Text</a:t>
            </a:r>
            <a:endParaRPr lang="en-IN" dirty="0"/>
          </a:p>
        </p:txBody>
      </p:sp>
      <p:sp>
        <p:nvSpPr>
          <p:cNvPr id="23" name="Text Placeholder 17"/>
          <p:cNvSpPr>
            <a:spLocks noGrp="1"/>
          </p:cNvSpPr>
          <p:nvPr>
            <p:ph type="body" sz="quarter" idx="15" hasCustomPrompt="1"/>
          </p:nvPr>
        </p:nvSpPr>
        <p:spPr>
          <a:xfrm>
            <a:off x="820854" y="1294817"/>
            <a:ext cx="356616" cy="356616"/>
          </a:xfrm>
          <a:prstGeom prst="ellipse">
            <a:avLst/>
          </a:prstGeom>
          <a:solidFill>
            <a:schemeClr val="tx1"/>
          </a:solidFill>
        </p:spPr>
        <p:txBody>
          <a:bodyPr wrap="square" lIns="0" tIns="0" rIns="0" bIns="0" rtlCol="0" anchor="ctr" anchorCtr="1">
            <a:noAutofit/>
          </a:bodyPr>
          <a:lstStyle>
            <a:lvl1pPr marL="0" indent="0">
              <a:buNone/>
              <a:defRPr lang="en-IN" sz="1400" b="0" dirty="0">
                <a:solidFill>
                  <a:schemeClr val="bg1"/>
                </a:solidFill>
              </a:defRPr>
            </a:lvl1pPr>
          </a:lstStyle>
          <a:p>
            <a:pPr marL="0" lvl="0" defTabSz="457200"/>
            <a:r>
              <a:rPr lang="en-US" dirty="0"/>
              <a:t>1</a:t>
            </a:r>
            <a:endParaRPr lang="en-IN" dirty="0"/>
          </a:p>
        </p:txBody>
      </p:sp>
      <p:sp>
        <p:nvSpPr>
          <p:cNvPr id="24" name="Text Placeholder 17"/>
          <p:cNvSpPr>
            <a:spLocks noGrp="1"/>
          </p:cNvSpPr>
          <p:nvPr>
            <p:ph type="body" sz="quarter" idx="16" hasCustomPrompt="1"/>
          </p:nvPr>
        </p:nvSpPr>
        <p:spPr>
          <a:xfrm>
            <a:off x="820854" y="1892391"/>
            <a:ext cx="356616" cy="356616"/>
          </a:xfrm>
          <a:prstGeom prst="ellipse">
            <a:avLst/>
          </a:prstGeom>
          <a:solidFill>
            <a:schemeClr val="tx1"/>
          </a:solidFill>
        </p:spPr>
        <p:txBody>
          <a:bodyPr wrap="square" lIns="0" tIns="0" rIns="0" bIns="0" rtlCol="0" anchor="ctr" anchorCtr="1">
            <a:noAutofit/>
          </a:bodyPr>
          <a:lstStyle>
            <a:lvl1pPr marL="0" indent="0">
              <a:buNone/>
              <a:defRPr lang="en-IN" sz="1400" b="0" dirty="0">
                <a:solidFill>
                  <a:schemeClr val="bg1"/>
                </a:solidFill>
              </a:defRPr>
            </a:lvl1pPr>
          </a:lstStyle>
          <a:p>
            <a:pPr marL="0" lvl="0" defTabSz="457200"/>
            <a:r>
              <a:rPr lang="en-US" dirty="0"/>
              <a:t>2</a:t>
            </a:r>
            <a:endParaRPr lang="en-IN" dirty="0"/>
          </a:p>
        </p:txBody>
      </p:sp>
      <p:sp>
        <p:nvSpPr>
          <p:cNvPr id="25" name="Text Placeholder 17"/>
          <p:cNvSpPr>
            <a:spLocks noGrp="1"/>
          </p:cNvSpPr>
          <p:nvPr>
            <p:ph type="body" sz="quarter" idx="17" hasCustomPrompt="1"/>
          </p:nvPr>
        </p:nvSpPr>
        <p:spPr>
          <a:xfrm>
            <a:off x="820854" y="2489965"/>
            <a:ext cx="356616" cy="356616"/>
          </a:xfrm>
          <a:prstGeom prst="ellipse">
            <a:avLst/>
          </a:prstGeom>
          <a:solidFill>
            <a:schemeClr val="tx1"/>
          </a:solidFill>
        </p:spPr>
        <p:txBody>
          <a:bodyPr wrap="square" lIns="0" tIns="0" rIns="0" bIns="0" rtlCol="0" anchor="ctr" anchorCtr="1">
            <a:noAutofit/>
          </a:bodyPr>
          <a:lstStyle>
            <a:lvl1pPr marL="0" indent="0">
              <a:buNone/>
              <a:defRPr lang="en-IN" sz="1400" b="0" dirty="0">
                <a:solidFill>
                  <a:schemeClr val="bg1"/>
                </a:solidFill>
              </a:defRPr>
            </a:lvl1pPr>
          </a:lstStyle>
          <a:p>
            <a:pPr marL="0" lvl="0" defTabSz="457200"/>
            <a:r>
              <a:rPr lang="en-US" dirty="0"/>
              <a:t>3</a:t>
            </a:r>
            <a:endParaRPr lang="en-IN" dirty="0"/>
          </a:p>
        </p:txBody>
      </p:sp>
      <p:sp>
        <p:nvSpPr>
          <p:cNvPr id="26" name="Text Placeholder 17"/>
          <p:cNvSpPr>
            <a:spLocks noGrp="1"/>
          </p:cNvSpPr>
          <p:nvPr>
            <p:ph type="body" sz="quarter" idx="18" hasCustomPrompt="1"/>
          </p:nvPr>
        </p:nvSpPr>
        <p:spPr>
          <a:xfrm>
            <a:off x="820854" y="3087539"/>
            <a:ext cx="356616" cy="356616"/>
          </a:xfrm>
          <a:prstGeom prst="ellipse">
            <a:avLst/>
          </a:prstGeom>
          <a:solidFill>
            <a:schemeClr val="tx1"/>
          </a:solidFill>
        </p:spPr>
        <p:txBody>
          <a:bodyPr wrap="square" lIns="0" tIns="0" rIns="0" bIns="0" rtlCol="0" anchor="ctr" anchorCtr="1">
            <a:noAutofit/>
          </a:bodyPr>
          <a:lstStyle>
            <a:lvl1pPr marL="0" indent="0">
              <a:buNone/>
              <a:defRPr lang="en-IN" sz="1400" b="0" dirty="0">
                <a:solidFill>
                  <a:schemeClr val="bg1"/>
                </a:solidFill>
              </a:defRPr>
            </a:lvl1pPr>
          </a:lstStyle>
          <a:p>
            <a:pPr marL="0" lvl="0" defTabSz="457200"/>
            <a:r>
              <a:rPr lang="en-US" dirty="0"/>
              <a:t>4</a:t>
            </a:r>
            <a:endParaRPr lang="en-IN" dirty="0"/>
          </a:p>
        </p:txBody>
      </p:sp>
      <p:sp>
        <p:nvSpPr>
          <p:cNvPr id="27" name="Text Placeholder 17"/>
          <p:cNvSpPr>
            <a:spLocks noGrp="1"/>
          </p:cNvSpPr>
          <p:nvPr>
            <p:ph type="body" sz="quarter" idx="19" hasCustomPrompt="1"/>
          </p:nvPr>
        </p:nvSpPr>
        <p:spPr>
          <a:xfrm>
            <a:off x="820854" y="3685112"/>
            <a:ext cx="356616" cy="356616"/>
          </a:xfrm>
          <a:prstGeom prst="ellipse">
            <a:avLst/>
          </a:prstGeom>
          <a:solidFill>
            <a:schemeClr val="tx1"/>
          </a:solidFill>
        </p:spPr>
        <p:txBody>
          <a:bodyPr wrap="square" lIns="0" tIns="0" rIns="0" bIns="0" rtlCol="0" anchor="ctr" anchorCtr="1">
            <a:noAutofit/>
          </a:bodyPr>
          <a:lstStyle>
            <a:lvl1pPr marL="0" indent="0">
              <a:buNone/>
              <a:defRPr lang="en-IN" sz="1400" b="0" dirty="0">
                <a:solidFill>
                  <a:schemeClr val="bg1"/>
                </a:solidFill>
              </a:defRPr>
            </a:lvl1pPr>
          </a:lstStyle>
          <a:p>
            <a:pPr marL="0" lvl="0" defTabSz="457200"/>
            <a:r>
              <a:rPr lang="en-US" dirty="0"/>
              <a:t>5</a:t>
            </a:r>
            <a:endParaRPr lang="en-IN" dirty="0"/>
          </a:p>
        </p:txBody>
      </p:sp>
      <p:sp>
        <p:nvSpPr>
          <p:cNvPr id="29" name="Picture Placeholder 28"/>
          <p:cNvSpPr>
            <a:spLocks noGrp="1"/>
          </p:cNvSpPr>
          <p:nvPr>
            <p:ph type="pic" sz="quarter" idx="20"/>
          </p:nvPr>
        </p:nvSpPr>
        <p:spPr>
          <a:xfrm>
            <a:off x="4793673" y="714236"/>
            <a:ext cx="4352049" cy="3913047"/>
          </a:xfrm>
          <a:solidFill>
            <a:schemeClr val="bg1"/>
          </a:solidFill>
          <a:ln>
            <a:noFill/>
          </a:ln>
          <a:effectLst/>
        </p:spPr>
        <p:txBody>
          <a:bodyPr anchor="ctr" anchorCtr="1"/>
          <a:lstStyle>
            <a:lvl1pPr marL="0" indent="0" algn="r">
              <a:buNone/>
              <a:defRPr/>
            </a:lvl1pPr>
          </a:lstStyle>
          <a:p>
            <a:endParaRPr lang="en-IN" dirty="0"/>
          </a:p>
        </p:txBody>
      </p:sp>
    </p:spTree>
    <p:extLst>
      <p:ext uri="{BB962C8B-B14F-4D97-AF65-F5344CB8AC3E}">
        <p14:creationId xmlns:p14="http://schemas.microsoft.com/office/powerpoint/2010/main" val="41354811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sz="half" idx="1" hasCustomPrompt="1"/>
          </p:nvPr>
        </p:nvSpPr>
        <p:spPr>
          <a:xfrm>
            <a:off x="457200" y="720927"/>
            <a:ext cx="4038600" cy="3917467"/>
          </a:xfr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du contenu 3"/>
          <p:cNvSpPr>
            <a:spLocks noGrp="1"/>
          </p:cNvSpPr>
          <p:nvPr>
            <p:ph sz="half" idx="2" hasCustomPrompt="1"/>
          </p:nvPr>
        </p:nvSpPr>
        <p:spPr>
          <a:xfrm>
            <a:off x="4648200" y="720927"/>
            <a:ext cx="4038600" cy="3917467"/>
          </a:xfr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19960168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88470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864187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 Slide Tit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007215"/>
            <a:ext cx="4918023" cy="3190787"/>
          </a:xfrm>
        </p:spPr>
        <p:txBody>
          <a:bodyPr/>
          <a:lstStyle>
            <a:lvl1pPr algn="l">
              <a:defRPr sz="2600">
                <a:solidFill>
                  <a:srgbClr val="333366"/>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all">
                <a:solidFill>
                  <a:srgbClr val="5DBFD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a:endParaRPr lang="fr-FR"/>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r="23"/>
          <a:stretch/>
        </p:blipFill>
        <p:spPr>
          <a:xfrm>
            <a:off x="235940" y="165679"/>
            <a:ext cx="2337181" cy="449458"/>
          </a:xfrm>
          <a:prstGeom prst="rect">
            <a:avLst/>
          </a:prstGeom>
        </p:spPr>
      </p:pic>
      <p:sp>
        <p:nvSpPr>
          <p:cNvPr id="12" name="ZoneTexte 11"/>
          <p:cNvSpPr txBox="1">
            <a:spLocks noChangeArrowheads="1"/>
          </p:cNvSpPr>
          <p:nvPr userDrawn="1"/>
        </p:nvSpPr>
        <p:spPr bwMode="auto">
          <a:xfrm>
            <a:off x="3707904" y="4751651"/>
            <a:ext cx="1728192" cy="185756"/>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600" b="0" baseline="0">
                <a:solidFill>
                  <a:srgbClr val="FF0000"/>
                </a:solidFill>
                <a:latin typeface="Arial" charset="0"/>
              </a:rPr>
              <a:t>THALES GROUP CONFIDENTIAL</a:t>
            </a:r>
          </a:p>
        </p:txBody>
      </p:sp>
      <p:sp>
        <p:nvSpPr>
          <p:cNvPr id="11"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a:t>Click icon to add image</a:t>
            </a:r>
            <a:br>
              <a:rPr lang="en-AU"/>
            </a:br>
            <a:r>
              <a:rPr lang="en-AU"/>
              <a:t>to placeholder</a:t>
            </a:r>
          </a:p>
        </p:txBody>
      </p:sp>
    </p:spTree>
    <p:extLst>
      <p:ext uri="{BB962C8B-B14F-4D97-AF65-F5344CB8AC3E}">
        <p14:creationId xmlns:p14="http://schemas.microsoft.com/office/powerpoint/2010/main" val="32703856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EDD169DD-9C93-41FC-B3A3-2EF295057245}" type="slidenum">
              <a:rPr lang="en-GB" smtClean="0"/>
              <a:t>‹#›</a:t>
            </a:fld>
            <a:endParaRPr lang="en-GB"/>
          </a:p>
        </p:txBody>
      </p:sp>
    </p:spTree>
    <p:extLst>
      <p:ext uri="{BB962C8B-B14F-4D97-AF65-F5344CB8AC3E}">
        <p14:creationId xmlns:p14="http://schemas.microsoft.com/office/powerpoint/2010/main" val="2681561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tx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227851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666"/>
            <a:ext cx="9138924" cy="5142167"/>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40403491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 y="666"/>
            <a:ext cx="9138922" cy="5142167"/>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138848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5255624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994155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Slide Tit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pPr defTabSz="457200"/>
            <a:endParaRPr lang="en-AU" dirty="0">
              <a:solidFill>
                <a:srgbClr val="242A75"/>
              </a:solidFill>
            </a:endParaRPr>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AU" sz="900" dirty="0">
                <a:solidFill>
                  <a:srgbClr val="242A75"/>
                </a:solidFill>
              </a:rPr>
              <a:t>www.thalesgroup.com</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fr-FR" dirty="0">
              <a:solidFill>
                <a:srgbClr val="242A75"/>
              </a:solidFill>
            </a:endParaRPr>
          </a:p>
        </p:txBody>
      </p:sp>
      <p:sp>
        <p:nvSpPr>
          <p:cNvPr id="12" name="ZoneTexte 11"/>
          <p:cNvSpPr txBox="1">
            <a:spLocks noChangeArrowheads="1"/>
          </p:cNvSpPr>
          <p:nvPr userDrawn="1"/>
        </p:nvSpPr>
        <p:spPr bwMode="auto">
          <a:xfrm>
            <a:off x="3707904" y="4743700"/>
            <a:ext cx="1728192" cy="185756"/>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US" sz="600" dirty="0">
                <a:solidFill>
                  <a:srgbClr val="FFFFFF">
                    <a:lumMod val="65000"/>
                  </a:srgbClr>
                </a:solidFill>
                <a:latin typeface="Arial" charset="0"/>
              </a:rPr>
              <a:t>OPEN</a:t>
            </a:r>
          </a:p>
        </p:txBody>
      </p:sp>
      <p:sp>
        <p:nvSpPr>
          <p:cNvPr id="11"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pic>
        <p:nvPicPr>
          <p:cNvPr id="16" name="Image 16"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5184" y="166720"/>
            <a:ext cx="2292589" cy="460741"/>
          </a:xfrm>
          <a:prstGeom prst="rect">
            <a:avLst/>
          </a:prstGeom>
        </p:spPr>
      </p:pic>
    </p:spTree>
    <p:extLst>
      <p:ext uri="{BB962C8B-B14F-4D97-AF65-F5344CB8AC3E}">
        <p14:creationId xmlns:p14="http://schemas.microsoft.com/office/powerpoint/2010/main" val="26153760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igh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1" y="801181"/>
            <a:ext cx="6421812"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7136836" y="2097672"/>
            <a:ext cx="1884927" cy="112933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7136836" y="3408545"/>
            <a:ext cx="1884927" cy="112933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7136836" y="793165"/>
            <a:ext cx="1884927" cy="112933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585876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ight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1" y="447011"/>
            <a:ext cx="6183552" cy="4090869"/>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6890198" y="1853892"/>
            <a:ext cx="2131566" cy="127710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6890198" y="3260774"/>
            <a:ext cx="2131566" cy="127710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6890198" y="447011"/>
            <a:ext cx="2131566" cy="127710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961373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ight Slide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5753926" y="746975"/>
            <a:ext cx="3187522" cy="370267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330987" y="746975"/>
            <a:ext cx="3187522" cy="370267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4067006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ight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5753926" y="225380"/>
            <a:ext cx="3187522" cy="4224271"/>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330987" y="225380"/>
            <a:ext cx="3187522" cy="4224271"/>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8"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7234699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ight Slide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3714296" y="321079"/>
            <a:ext cx="5217203" cy="4102814"/>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574303" y="321080"/>
            <a:ext cx="1521052" cy="106195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9" name="Picture Placeholder 21"/>
          <p:cNvSpPr>
            <a:spLocks noGrp="1"/>
          </p:cNvSpPr>
          <p:nvPr>
            <p:ph type="pic" sz="quarter" idx="14" hasCustomPrompt="1"/>
          </p:nvPr>
        </p:nvSpPr>
        <p:spPr>
          <a:xfrm>
            <a:off x="2305317" y="321079"/>
            <a:ext cx="1179593" cy="106195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0" name="Picture Placeholder 21"/>
          <p:cNvSpPr>
            <a:spLocks noGrp="1"/>
          </p:cNvSpPr>
          <p:nvPr>
            <p:ph type="pic" sz="quarter" idx="15" hasCustomPrompt="1"/>
          </p:nvPr>
        </p:nvSpPr>
        <p:spPr>
          <a:xfrm>
            <a:off x="574303" y="1525579"/>
            <a:ext cx="1521052" cy="106195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Picture Placeholder 21"/>
          <p:cNvSpPr>
            <a:spLocks noGrp="1"/>
          </p:cNvSpPr>
          <p:nvPr>
            <p:ph type="pic" sz="quarter" idx="16" hasCustomPrompt="1"/>
          </p:nvPr>
        </p:nvSpPr>
        <p:spPr>
          <a:xfrm>
            <a:off x="2305317" y="1525578"/>
            <a:ext cx="1179593" cy="106195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Picture Placeholder 21"/>
          <p:cNvSpPr>
            <a:spLocks noGrp="1"/>
          </p:cNvSpPr>
          <p:nvPr>
            <p:ph type="pic" sz="quarter" idx="17" hasCustomPrompt="1"/>
          </p:nvPr>
        </p:nvSpPr>
        <p:spPr>
          <a:xfrm>
            <a:off x="2305317" y="2739933"/>
            <a:ext cx="1179593" cy="1683959"/>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41080860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ight Slide_#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7" name="Picture Placeholder 21"/>
          <p:cNvSpPr>
            <a:spLocks noGrp="1"/>
          </p:cNvSpPr>
          <p:nvPr>
            <p:ph type="pic" sz="quarter" idx="12" hasCustomPrompt="1"/>
          </p:nvPr>
        </p:nvSpPr>
        <p:spPr>
          <a:xfrm>
            <a:off x="2286977" y="779172"/>
            <a:ext cx="2138934" cy="368335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4" hasCustomPrompt="1"/>
          </p:nvPr>
        </p:nvSpPr>
        <p:spPr>
          <a:xfrm>
            <a:off x="4559089" y="779172"/>
            <a:ext cx="2138934" cy="368335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4" name="Picture Placeholder 21"/>
          <p:cNvSpPr>
            <a:spLocks noGrp="1"/>
          </p:cNvSpPr>
          <p:nvPr>
            <p:ph type="pic" sz="quarter" idx="15" hasCustomPrompt="1"/>
          </p:nvPr>
        </p:nvSpPr>
        <p:spPr>
          <a:xfrm>
            <a:off x="6831201" y="779172"/>
            <a:ext cx="2138934" cy="368335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2" name="Rectangle 21"/>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8"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9"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Picture Placeholder 21"/>
          <p:cNvSpPr>
            <a:spLocks noGrp="1"/>
          </p:cNvSpPr>
          <p:nvPr>
            <p:ph type="pic" sz="quarter" idx="16" hasCustomPrompt="1"/>
          </p:nvPr>
        </p:nvSpPr>
        <p:spPr>
          <a:xfrm>
            <a:off x="159695" y="779172"/>
            <a:ext cx="1994103" cy="1835239"/>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3"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890771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ight Slide_#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7" name="Picture Placeholder 21"/>
          <p:cNvSpPr>
            <a:spLocks noGrp="1"/>
          </p:cNvSpPr>
          <p:nvPr>
            <p:ph type="pic" sz="quarter" idx="12" hasCustomPrompt="1"/>
          </p:nvPr>
        </p:nvSpPr>
        <p:spPr>
          <a:xfrm>
            <a:off x="2286977" y="186744"/>
            <a:ext cx="2138934" cy="4275785"/>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4" hasCustomPrompt="1"/>
          </p:nvPr>
        </p:nvSpPr>
        <p:spPr>
          <a:xfrm>
            <a:off x="4559089" y="186744"/>
            <a:ext cx="2138934" cy="4275785"/>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4" name="Picture Placeholder 21"/>
          <p:cNvSpPr>
            <a:spLocks noGrp="1"/>
          </p:cNvSpPr>
          <p:nvPr>
            <p:ph type="pic" sz="quarter" idx="15" hasCustomPrompt="1"/>
          </p:nvPr>
        </p:nvSpPr>
        <p:spPr>
          <a:xfrm>
            <a:off x="6831201" y="186744"/>
            <a:ext cx="2138934" cy="4275785"/>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30" name="Picture Placeholder 21"/>
          <p:cNvSpPr>
            <a:spLocks noGrp="1"/>
          </p:cNvSpPr>
          <p:nvPr>
            <p:ph type="pic" sz="quarter" idx="16" hasCustomPrompt="1"/>
          </p:nvPr>
        </p:nvSpPr>
        <p:spPr>
          <a:xfrm>
            <a:off x="159695" y="186744"/>
            <a:ext cx="1994103" cy="242766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2353407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0"/>
            <a:ext cx="3825024" cy="514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6" name="Rectangle 15"/>
          <p:cNvSpPr/>
          <p:nvPr userDrawn="1"/>
        </p:nvSpPr>
        <p:spPr>
          <a:xfrm>
            <a:off x="-1" y="0"/>
            <a:ext cx="7559505" cy="1007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re 1"/>
          <p:cNvSpPr>
            <a:spLocks noGrp="1"/>
          </p:cNvSpPr>
          <p:nvPr>
            <p:ph type="ctrTitle" hasCustomPrompt="1"/>
          </p:nvPr>
        </p:nvSpPr>
        <p:spPr>
          <a:xfrm>
            <a:off x="302049" y="1007215"/>
            <a:ext cx="4918023" cy="3190787"/>
          </a:xfrm>
        </p:spPr>
        <p:txBody>
          <a:bodyPr/>
          <a:lstStyle>
            <a:lvl1pPr marL="112713" indent="0" algn="l">
              <a:defRPr sz="2600">
                <a:solidFill>
                  <a:schemeClr val="tx1"/>
                </a:solidFill>
              </a:defRPr>
            </a:lvl1pPr>
          </a:lstStyle>
          <a:p>
            <a:r>
              <a:rPr lang="en-GB" noProof="0" dirty="0"/>
              <a:t>Click to edit Master</a:t>
            </a:r>
            <a:br>
              <a:rPr lang="en-GB" noProof="0" dirty="0"/>
            </a:br>
            <a:r>
              <a:rPr lang="en-GB" noProof="0" dirty="0"/>
              <a:t>title style</a:t>
            </a:r>
          </a:p>
        </p:txBody>
      </p:sp>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E8C100"/>
          </a:solidFill>
          <a:ln>
            <a:noFill/>
          </a:ln>
        </p:spPr>
        <p:txBody>
          <a:bodyPr vert="horz" wrap="square" lIns="68580" tIns="34290" rIns="68580" bIns="34290" numCol="1" anchor="t" anchorCtr="0" compatLnSpc="1">
            <a:prstTxWarp prst="textNoShape">
              <a:avLst/>
            </a:prstTxWarp>
          </a:bodyPr>
          <a:lstStyle/>
          <a:p>
            <a:endParaRPr lang="en-GB" sz="1350" noProof="0" dirty="0">
              <a:solidFill>
                <a:srgbClr val="5DBFD4"/>
              </a:solidFill>
            </a:endParaRPr>
          </a:p>
        </p:txBody>
      </p:sp>
      <p:sp>
        <p:nvSpPr>
          <p:cNvPr id="32" name="Sous-titre 2"/>
          <p:cNvSpPr>
            <a:spLocks noGrp="1"/>
          </p:cNvSpPr>
          <p:nvPr>
            <p:ph type="subTitle" idx="1" hasCustomPrompt="1"/>
          </p:nvPr>
        </p:nvSpPr>
        <p:spPr>
          <a:xfrm>
            <a:off x="302049" y="3134826"/>
            <a:ext cx="4918023" cy="215444"/>
          </a:xfrm>
        </p:spPr>
        <p:txBody>
          <a:bodyPr anchor="t" anchorCtr="0">
            <a:spAutoFit/>
          </a:bodyPr>
          <a:lstStyle>
            <a:lvl1pPr marL="112713" indent="0" algn="l">
              <a:lnSpc>
                <a:spcPct val="100000"/>
              </a:lnSpc>
              <a:spcBef>
                <a:spcPts val="0"/>
              </a:spcBef>
              <a:spcAft>
                <a:spcPts val="0"/>
              </a:spcAft>
              <a:buNone/>
              <a:defRPr sz="1400" b="1" cap="none" baseline="0">
                <a:solidFill>
                  <a:srgbClr val="00B4C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a:outerShdw blurRad="63500" sx="102000" sy="102000" algn="ctr" rotWithShape="0">
              <a:prstClr val="black">
                <a:alpha val="40000"/>
              </a:prstClr>
            </a:outerShdw>
          </a:effectLst>
        </p:spPr>
        <p:txBody>
          <a:bodyPr lIns="432000" anchor="ctr" anchorCtr="0"/>
          <a:lstStyle>
            <a:lvl1pPr marL="0" indent="0" algn="ctr">
              <a:buFontTx/>
              <a:buNone/>
              <a:defRPr b="0">
                <a:solidFill>
                  <a:schemeClr val="bg1"/>
                </a:solidFill>
              </a:defRPr>
            </a:lvl1pPr>
          </a:lstStyle>
          <a:p>
            <a:r>
              <a:rPr lang="en-GB" noProof="0" dirty="0"/>
              <a:t>Click icon to add image</a:t>
            </a:r>
            <a:br>
              <a:rPr lang="en-GB" noProof="0" dirty="0"/>
            </a:br>
            <a:r>
              <a:rPr lang="en-GB" noProof="0" dirty="0"/>
              <a:t>to placeholder</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GB" sz="900" noProof="0" dirty="0">
                <a:solidFill>
                  <a:schemeClr val="tx1"/>
                </a:solidFill>
                <a:latin typeface="Century Gothic" pitchFamily="34" charset="0"/>
              </a:rPr>
              <a:t>www.thalesgroup.com</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00B4C2"/>
          </a:solidFill>
          <a:ln>
            <a:noFill/>
          </a:ln>
        </p:spPr>
        <p:txBody>
          <a:bodyPr vert="horz" wrap="square" lIns="91440" tIns="45720" rIns="91440" bIns="45720" numCol="1" rtlCol="0" anchor="t" anchorCtr="0" compatLnSpc="1">
            <a:prstTxWarp prst="textNoShape">
              <a:avLst/>
            </a:prstTxWarp>
          </a:bodyPr>
          <a:lstStyle/>
          <a:p>
            <a:pPr algn="ctr"/>
            <a:endParaRPr lang="en-GB" noProof="0" dirty="0">
              <a:solidFill>
                <a:srgbClr val="5DBFD4"/>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049" y="259557"/>
            <a:ext cx="2200645" cy="489881"/>
          </a:xfrm>
          <a:prstGeom prst="rect">
            <a:avLst/>
          </a:prstGeom>
        </p:spPr>
      </p:pic>
    </p:spTree>
    <p:extLst>
      <p:ext uri="{BB962C8B-B14F-4D97-AF65-F5344CB8AC3E}">
        <p14:creationId xmlns:p14="http://schemas.microsoft.com/office/powerpoint/2010/main" val="19245292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499"/>
          </a:xfrm>
          <a:prstGeom prst="rect">
            <a:avLst/>
          </a:prstGeom>
        </p:spPr>
      </p:pic>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4" name="Picture Placeholder 3"/>
          <p:cNvSpPr>
            <a:spLocks noGrp="1"/>
          </p:cNvSpPr>
          <p:nvPr>
            <p:ph type="pic" sz="quarter" idx="10" hasCustomPrompt="1"/>
          </p:nvPr>
        </p:nvSpPr>
        <p:spPr bwMode="auto">
          <a:xfrm>
            <a:off x="2324636" y="250262"/>
            <a:ext cx="6596097" cy="414787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7"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5176166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499"/>
          </a:xfrm>
          <a:prstGeom prst="rect">
            <a:avLst/>
          </a:prstGeom>
        </p:spPr>
      </p:pic>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4" name="Picture Placeholder 3"/>
          <p:cNvSpPr>
            <a:spLocks noGrp="1"/>
          </p:cNvSpPr>
          <p:nvPr>
            <p:ph type="pic" sz="quarter" idx="10" hasCustomPrompt="1"/>
          </p:nvPr>
        </p:nvSpPr>
        <p:spPr bwMode="auto">
          <a:xfrm>
            <a:off x="2440546" y="868929"/>
            <a:ext cx="6500902" cy="364511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4175922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 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66765" y="1"/>
            <a:ext cx="5867335" cy="561836"/>
          </a:xfrm>
        </p:spPr>
        <p:txBody>
          <a:bodyPr/>
          <a:lstStyle/>
          <a:p>
            <a:r>
              <a:rPr lang="en-GB" sz="2000" b="1" kern="1200" noProof="0">
                <a:solidFill>
                  <a:srgbClr val="333366"/>
                </a:solidFill>
                <a:effectLst/>
                <a:latin typeface="+mj-lt"/>
              </a:rPr>
              <a:t>Click to edit Master title style</a:t>
            </a:r>
            <a:r>
              <a:rPr lang="en-GB" noProof="0"/>
              <a:t> </a:t>
            </a:r>
          </a:p>
        </p:txBody>
      </p:sp>
      <p:sp>
        <p:nvSpPr>
          <p:cNvPr id="3" name="Espace réservé du contenu 2"/>
          <p:cNvSpPr>
            <a:spLocks noGrp="1"/>
          </p:cNvSpPr>
          <p:nvPr>
            <p:ph idx="1" hasCustomPrompt="1"/>
          </p:nvPr>
        </p:nvSpPr>
        <p:spPr/>
        <p:txBody>
          <a:bodyPr/>
          <a:lstStyle>
            <a:lvl1pPr>
              <a:spcBef>
                <a:spcPts val="600"/>
              </a:spcBef>
              <a:spcAft>
                <a:spcPts val="1200"/>
              </a:spcAft>
              <a:defRPr/>
            </a:lvl1pPr>
            <a:lvl3pPr>
              <a:spcAft>
                <a:spcPts val="0"/>
              </a:spcAft>
              <a:defRPr/>
            </a:lvl3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8008189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E8C100"/>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472745" y="824248"/>
            <a:ext cx="6459258" cy="3692789"/>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18"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3890655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00B4C2"/>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sp>
        <p:nvSpPr>
          <p:cNvPr id="4" name="Picture Placeholder 3"/>
          <p:cNvSpPr>
            <a:spLocks noGrp="1"/>
          </p:cNvSpPr>
          <p:nvPr>
            <p:ph type="pic" sz="quarter" idx="10" hasCustomPrompt="1"/>
          </p:nvPr>
        </p:nvSpPr>
        <p:spPr bwMode="auto">
          <a:xfrm>
            <a:off x="2606359" y="321969"/>
            <a:ext cx="6325643" cy="4082603"/>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E8C1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0001571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sz="2000" b="1" kern="1200" noProof="0">
                <a:solidFill>
                  <a:srgbClr val="333366"/>
                </a:solidFill>
                <a:effectLst/>
                <a:latin typeface="+mj-lt"/>
              </a:rPr>
              <a:t>Click to edit Master title style</a:t>
            </a:r>
            <a:endParaRPr lang="en-GB" noProof="0"/>
          </a:p>
        </p:txBody>
      </p:sp>
    </p:spTree>
    <p:extLst>
      <p:ext uri="{BB962C8B-B14F-4D97-AF65-F5344CB8AC3E}">
        <p14:creationId xmlns:p14="http://schemas.microsoft.com/office/powerpoint/2010/main" val="81995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3A04-DDD4-406B-AB80-181867CD765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DB3451B-059F-4A1D-8AC4-B6C231D92CC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66C741-E0C1-45E9-86A1-B8BEB45FA153}"/>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9FDE12C1-CFF0-4AFA-AFB4-3567089E72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8C14C-15F2-4304-9C6C-678CD283C6C3}"/>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1865129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5702-F726-4305-92A0-8C37129310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615F45-9B61-4601-B762-9D5A8C6FE6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F3AD3-1800-4F86-8917-9C0FABB02036}"/>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746F406C-041B-4446-9528-1C5B971DBF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889EC-03FC-4A3F-992B-43DCE065FCBA}"/>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779526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A9F3-868D-45DA-80B2-AF437AE61C6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6A97B6-0CF7-4907-BEA6-C32C06BE188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E1FBD-4791-47EB-B399-22299A678339}"/>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0438F61B-3DB6-44AF-81A1-2DC8DB14D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68D3F-E2DB-4510-84C8-B1C9CA2434FE}"/>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32472054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35F4-9DE8-4B45-B720-30BA6F0FF5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81D609-9F0B-4649-ABDF-1B8E1ED2B7A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7846B5-0EF0-4B3D-B807-A5E863CD19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4AC72E-1B2A-485F-9C28-6A4B87CB680D}"/>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6" name="Footer Placeholder 5">
            <a:extLst>
              <a:ext uri="{FF2B5EF4-FFF2-40B4-BE49-F238E27FC236}">
                <a16:creationId xmlns:a16="http://schemas.microsoft.com/office/drawing/2014/main" id="{4D2198D9-E873-431F-A915-DCDBA5F7A1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5086B2-8689-4E03-A004-22EEAD6310A0}"/>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1802017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2C4DB-BF58-4782-AC7A-0357871D2FAD}"/>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11C0F5-87FF-4570-92CA-E6732A683B3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BCDF1-FF43-4B10-A3B1-3DDF2A0B471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33188E-CE42-426F-B143-8F5BBB34E2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E78A3-DB61-4AA3-BC37-B6F0A876B25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846D68-7E18-4A84-BF2A-87844CF8EA0C}"/>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8" name="Footer Placeholder 7">
            <a:extLst>
              <a:ext uri="{FF2B5EF4-FFF2-40B4-BE49-F238E27FC236}">
                <a16:creationId xmlns:a16="http://schemas.microsoft.com/office/drawing/2014/main" id="{B16C7C41-0D24-4F6D-9F50-2E37FF30BA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F8E8DA-F9EF-4E06-8D7D-B6E5A03EB856}"/>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29571377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9BB4-57BB-41FF-9327-4B92F1CE94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1E3059-F795-4F89-B3CA-FC554B4DB13E}"/>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4" name="Footer Placeholder 3">
            <a:extLst>
              <a:ext uri="{FF2B5EF4-FFF2-40B4-BE49-F238E27FC236}">
                <a16:creationId xmlns:a16="http://schemas.microsoft.com/office/drawing/2014/main" id="{08159102-14F9-4B3E-8A24-7C67EC9419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D8234E-0A87-4294-855F-DD14B7439681}"/>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14307173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E396A-271C-4738-A23D-B10FF0D6FA41}"/>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3" name="Footer Placeholder 2">
            <a:extLst>
              <a:ext uri="{FF2B5EF4-FFF2-40B4-BE49-F238E27FC236}">
                <a16:creationId xmlns:a16="http://schemas.microsoft.com/office/drawing/2014/main" id="{61ABF055-7081-4DC6-B20E-E05A64CD8C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0EE59A-2F0B-4479-9C8B-90D038EAB620}"/>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285399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of sec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344553"/>
            <a:ext cx="4918023" cy="866897"/>
          </a:xfrm>
        </p:spPr>
        <p:txBody>
          <a:bodyPr/>
          <a:lstStyle>
            <a:lvl1pPr algn="l">
              <a:defRPr sz="2400" baseline="0">
                <a:solidFill>
                  <a:schemeClr val="tx1"/>
                </a:solidFill>
              </a:defRPr>
            </a:lvl1pPr>
          </a:lstStyle>
          <a:p>
            <a:r>
              <a:rPr lang="en-AU" noProof="0" dirty="0"/>
              <a:t>Click to edit Master 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pPr defTabSz="457200"/>
            <a:endParaRPr lang="en-AU" dirty="0">
              <a:solidFill>
                <a:srgbClr val="242A75"/>
              </a:solidFill>
            </a:endParaRPr>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AU" sz="900" dirty="0">
                <a:solidFill>
                  <a:srgbClr val="242A75"/>
                </a:solidFill>
              </a:rPr>
              <a:t>www.thalesgroup.com</a:t>
            </a:r>
          </a:p>
        </p:txBody>
      </p:sp>
      <p:sp>
        <p:nvSpPr>
          <p:cNvPr id="32" name="Sous-titre 2"/>
          <p:cNvSpPr>
            <a:spLocks noGrp="1"/>
          </p:cNvSpPr>
          <p:nvPr>
            <p:ph type="subTitle" idx="1" hasCustomPrompt="1"/>
          </p:nvPr>
        </p:nvSpPr>
        <p:spPr>
          <a:xfrm>
            <a:off x="667012" y="2019650"/>
            <a:ext cx="4553060" cy="307777"/>
          </a:xfrm>
        </p:spPr>
        <p:txBody>
          <a:bodyPr wrap="square" anchor="t" anchorCtr="0">
            <a:spAutoFit/>
          </a:bodyPr>
          <a:lstStyle>
            <a:lvl1pPr marL="0" indent="0" algn="l">
              <a:lnSpc>
                <a:spcPct val="100000"/>
              </a:lnSpc>
              <a:spcBef>
                <a:spcPts val="0"/>
              </a:spcBef>
              <a:spcAft>
                <a:spcPts val="0"/>
              </a:spcAft>
              <a:buNone/>
              <a:defRPr sz="1400" b="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text style</a:t>
            </a:r>
          </a:p>
        </p:txBody>
      </p:sp>
      <p:sp>
        <p:nvSpPr>
          <p:cNvPr id="6" name="Espace réservé du texte 5"/>
          <p:cNvSpPr>
            <a:spLocks noGrp="1"/>
          </p:cNvSpPr>
          <p:nvPr>
            <p:ph type="body" sz="quarter" idx="10" hasCustomPrompt="1"/>
          </p:nvPr>
        </p:nvSpPr>
        <p:spPr>
          <a:xfrm>
            <a:off x="302049" y="2502958"/>
            <a:ext cx="4918022" cy="1751542"/>
          </a:xfrm>
        </p:spPr>
        <p:txBody>
          <a:bodyPr/>
          <a:lstStyle>
            <a:lvl1pPr marL="0" indent="0" algn="l">
              <a:spcBef>
                <a:spcPts val="0"/>
              </a:spcBef>
              <a:buFontTx/>
              <a:buNone/>
              <a:defRPr sz="1400" b="0">
                <a:solidFill>
                  <a:schemeClr val="accent4"/>
                </a:solidFill>
              </a:defRPr>
            </a:lvl1pPr>
            <a:lvl2pPr marL="0" indent="0" algn="l">
              <a:buFontTx/>
              <a:buNone/>
              <a:defRPr/>
            </a:lvl2pPr>
            <a:lvl3pPr marL="0" indent="0" algn="l">
              <a:buFontTx/>
              <a:buNone/>
              <a:defRPr/>
            </a:lvl3pPr>
            <a:lvl4pPr marL="0" indent="0" algn="l">
              <a:buFontTx/>
              <a:buNone/>
              <a:defRPr/>
            </a:lvl4pPr>
            <a:lvl5pPr marL="0" indent="0" algn="l">
              <a:buFontTx/>
              <a:buNone/>
              <a:defRPr/>
            </a:lvl5pPr>
          </a:lstStyle>
          <a:p>
            <a:r>
              <a:rPr lang="en-AU"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
        <p:nvSpPr>
          <p:cNvPr id="13" name="Rectangle 12"/>
          <p:cNvSpPr/>
          <p:nvPr userDrawn="1"/>
        </p:nvSpPr>
        <p:spPr bwMode="auto">
          <a:xfrm>
            <a:off x="200847" y="1609906"/>
            <a:ext cx="96122" cy="360000"/>
          </a:xfrm>
          <a:prstGeom prst="rect">
            <a:avLst/>
          </a:prstGeom>
          <a:solidFill>
            <a:srgbClr val="5DBFD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pPr>
            <a:endParaRPr lang="en-AU" sz="1400" dirty="0">
              <a:solidFill>
                <a:srgbClr val="323265"/>
              </a:solidFill>
              <a:latin typeface="Arial" charset="0"/>
              <a:cs typeface="Arial" charset="0"/>
            </a:endParaRPr>
          </a:p>
        </p:txBody>
      </p:sp>
      <p:sp>
        <p:nvSpPr>
          <p:cNvPr id="14" name="ZoneTexte 11"/>
          <p:cNvSpPr txBox="1">
            <a:spLocks noChangeArrowheads="1"/>
          </p:cNvSpPr>
          <p:nvPr userDrawn="1"/>
        </p:nvSpPr>
        <p:spPr bwMode="auto">
          <a:xfrm>
            <a:off x="3707904" y="4743700"/>
            <a:ext cx="1728192" cy="185756"/>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US" sz="600" dirty="0">
                <a:solidFill>
                  <a:srgbClr val="FFFFFF">
                    <a:lumMod val="65000"/>
                  </a:srgbClr>
                </a:solidFill>
                <a:latin typeface="Arial" charset="0"/>
              </a:rPr>
              <a:t>OPEN</a:t>
            </a:r>
          </a:p>
        </p:txBody>
      </p:sp>
      <p:pic>
        <p:nvPicPr>
          <p:cNvPr id="11" name="Image 16"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5184" y="166720"/>
            <a:ext cx="2292589" cy="460741"/>
          </a:xfrm>
          <a:prstGeom prst="rect">
            <a:avLst/>
          </a:prstGeom>
        </p:spPr>
      </p:pic>
    </p:spTree>
    <p:extLst>
      <p:ext uri="{BB962C8B-B14F-4D97-AF65-F5344CB8AC3E}">
        <p14:creationId xmlns:p14="http://schemas.microsoft.com/office/powerpoint/2010/main" val="1227025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887E-BF2E-4315-AA68-6B4F49E6A1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47CAFD-DBFC-4D91-AD12-6EB47C7894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2795F9-AF33-46DE-8DD9-D25F6C24A8A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0432732-82F2-4526-A67F-137ED8E7CE5F}"/>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6" name="Footer Placeholder 5">
            <a:extLst>
              <a:ext uri="{FF2B5EF4-FFF2-40B4-BE49-F238E27FC236}">
                <a16:creationId xmlns:a16="http://schemas.microsoft.com/office/drawing/2014/main" id="{C12E69D8-AB8E-4992-9DAA-FA87275163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8650CD-315F-4630-A586-29F818B670C5}"/>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2193817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A668-ECD4-453A-BFD3-52144BA666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8B5E6A-594F-4075-B09F-45CD091C06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D18374C-8123-4C52-B722-78FFE6B0FA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43CC62-19E3-4540-B04C-241143C5C9B0}"/>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6" name="Footer Placeholder 5">
            <a:extLst>
              <a:ext uri="{FF2B5EF4-FFF2-40B4-BE49-F238E27FC236}">
                <a16:creationId xmlns:a16="http://schemas.microsoft.com/office/drawing/2014/main" id="{890B2204-B1E7-4432-A8DC-30D58A9669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54CD4E-D568-4151-8264-ADABA3B04003}"/>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12378722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BE4F-99B9-4456-90AE-17969757A2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E2FDEB-F2C1-4B53-BE2E-A4F89EA1B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C2AE44-C00F-46D1-9019-8462A38D655E}"/>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42D66355-9379-4BAF-9074-FA0F81FA26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110608-AC24-4E79-93A0-64D999AB3391}"/>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3730199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A383C-9E8D-4A4B-A587-C9BD0EF26D9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BA67E8-6E2C-4886-A2A1-E2B8E791B84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AED0CD-B2C8-42BA-ADE4-B8E05CC3BAE5}"/>
              </a:ext>
            </a:extLst>
          </p:cNvPr>
          <p:cNvSpPr>
            <a:spLocks noGrp="1"/>
          </p:cNvSpPr>
          <p:nvPr>
            <p:ph type="dt" sz="half" idx="10"/>
          </p:nvPr>
        </p:nvSpPr>
        <p:spPr/>
        <p:txBody>
          <a:body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57FD183C-DCB7-4E02-92EB-76400D12DC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DDF5CC-4B14-4A65-B190-DBF8BB079395}"/>
              </a:ext>
            </a:extLst>
          </p:cNvPr>
          <p:cNvSpPr>
            <a:spLocks noGrp="1"/>
          </p:cNvSpPr>
          <p:nvPr>
            <p:ph type="sldNum" sz="quarter" idx="12"/>
          </p:nvPr>
        </p:nvSpPr>
        <p:spPr/>
        <p:txBody>
          <a:bodyPr/>
          <a:lstStyle/>
          <a:p>
            <a:fld id="{E1BFA9BF-1AD9-4172-8F90-9C6FE6AAB0CD}" type="slidenum">
              <a:rPr lang="en-GB" smtClean="0"/>
              <a:t>‹#›</a:t>
            </a:fld>
            <a:endParaRPr lang="en-GB"/>
          </a:p>
        </p:txBody>
      </p:sp>
    </p:spTree>
    <p:extLst>
      <p:ext uri="{BB962C8B-B14F-4D97-AF65-F5344CB8AC3E}">
        <p14:creationId xmlns:p14="http://schemas.microsoft.com/office/powerpoint/2010/main" val="712316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5763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4" y="2152975"/>
            <a:ext cx="4449167" cy="533311"/>
          </a:xfr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7428309" y="4629150"/>
            <a:ext cx="1200150" cy="273844"/>
          </a:xfrm>
          <a:prstGeom prst="rect">
            <a:avLst/>
          </a:prstGeom>
        </p:spPr>
        <p:txBody>
          <a:bodyPr/>
          <a:lstStyle/>
          <a:p>
            <a:fld id="{425404F2-BE9A-4460-8815-8F645183555F}" type="datetimeFigureOut">
              <a:rPr lang="en-US" smtClean="0"/>
              <a:pPr/>
              <a:t>9/27/2023</a:t>
            </a:fld>
            <a:endParaRPr lang="en-US"/>
          </a:p>
        </p:txBody>
      </p:sp>
      <p:sp>
        <p:nvSpPr>
          <p:cNvPr id="4" name="Footer Placeholder 3"/>
          <p:cNvSpPr>
            <a:spLocks noGrp="1"/>
          </p:cNvSpPr>
          <p:nvPr>
            <p:ph type="ftr" sz="quarter" idx="11"/>
          </p:nvPr>
        </p:nvSpPr>
        <p:spPr>
          <a:xfrm>
            <a:off x="513159" y="4629150"/>
            <a:ext cx="565785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4183857"/>
            <a:ext cx="856684" cy="502444"/>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9989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Slide Title - Global">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007215"/>
            <a:ext cx="4918023" cy="3190787"/>
          </a:xfrm>
          <a:prstGeom prst="rect">
            <a:avLst/>
          </a:prstGeom>
        </p:spPr>
        <p:txBody>
          <a:bodyPr/>
          <a:lstStyle>
            <a:lvl1pPr algn="l">
              <a:defRPr sz="2600">
                <a:solidFill>
                  <a:schemeClr val="tx1"/>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49" y="3134826"/>
            <a:ext cx="4918023" cy="307777"/>
          </a:xfrm>
          <a:prstGeom prst="rect">
            <a:avLst/>
          </a:prstGeom>
        </p:spPr>
        <p:txBody>
          <a:bodyPr anchor="t" anchorCtr="0">
            <a:spAutoFit/>
          </a:bodyPr>
          <a:lstStyle>
            <a:lvl1pPr marL="0" indent="0" algn="l">
              <a:lnSpc>
                <a:spcPct val="100000"/>
              </a:lnSpc>
              <a:spcBef>
                <a:spcPts val="0"/>
              </a:spcBef>
              <a:spcAft>
                <a:spcPts val="0"/>
              </a:spcAft>
              <a:buNone/>
              <a:defRPr sz="1400" b="1" cap="none"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pic>
        <p:nvPicPr>
          <p:cNvPr id="11" name="Espace réservé pour une 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50" y="-7230"/>
            <a:ext cx="3644232" cy="517383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p:spPr>
      </p:pic>
    </p:spTree>
    <p:extLst>
      <p:ext uri="{BB962C8B-B14F-4D97-AF65-F5344CB8AC3E}">
        <p14:creationId xmlns:p14="http://schemas.microsoft.com/office/powerpoint/2010/main" val="359246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 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idx="1" hasCustomPrompt="1"/>
          </p:nvPr>
        </p:nvSpPr>
        <p:spPr>
          <a:xfrm>
            <a:off x="179515" y="696542"/>
            <a:ext cx="8761933" cy="3934455"/>
          </a:xfrm>
          <a:prstGeom prst="rect">
            <a:avLst/>
          </a:prstGeom>
        </p:spPr>
        <p:txBody>
          <a:bodyPr/>
          <a:lstStyle>
            <a:lvl1pPr>
              <a:spcBef>
                <a:spcPts val="600"/>
              </a:spcBef>
              <a:spcAft>
                <a:spcPts val="1200"/>
              </a:spcAft>
              <a:defRPr/>
            </a:lvl1pPr>
            <a:lvl3pPr>
              <a:spcAft>
                <a:spcPts val="0"/>
              </a:spcAft>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Text Box 14"/>
          <p:cNvSpPr txBox="1">
            <a:spLocks noChangeArrowheads="1"/>
          </p:cNvSpPr>
          <p:nvPr userDrawn="1"/>
        </p:nvSpPr>
        <p:spPr bwMode="auto">
          <a:xfrm rot="10800000">
            <a:off x="8867064" y="2936147"/>
            <a:ext cx="307777" cy="169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defRPr>
                <a:solidFill>
                  <a:srgbClr val="003366"/>
                </a:solidFill>
                <a:latin typeface="Arial" charset="0"/>
                <a:cs typeface="Arial" charset="0"/>
              </a:defRPr>
            </a:lvl1pPr>
            <a:lvl2pPr marL="742950" indent="-285750">
              <a:defRPr>
                <a:solidFill>
                  <a:srgbClr val="003366"/>
                </a:solidFill>
                <a:latin typeface="Arial" charset="0"/>
                <a:cs typeface="Arial" charset="0"/>
              </a:defRPr>
            </a:lvl2pPr>
            <a:lvl3pPr marL="1143000" indent="-228600">
              <a:defRPr>
                <a:solidFill>
                  <a:srgbClr val="003366"/>
                </a:solidFill>
                <a:latin typeface="Arial" charset="0"/>
                <a:cs typeface="Arial" charset="0"/>
              </a:defRPr>
            </a:lvl3pPr>
            <a:lvl4pPr marL="1600200" indent="-228600">
              <a:defRPr>
                <a:solidFill>
                  <a:srgbClr val="003366"/>
                </a:solidFill>
                <a:latin typeface="Arial" charset="0"/>
                <a:cs typeface="Arial" charset="0"/>
              </a:defRPr>
            </a:lvl4pPr>
            <a:lvl5pPr marL="2057400" indent="-228600">
              <a:defRPr>
                <a:solidFill>
                  <a:srgbClr val="003366"/>
                </a:solidFill>
                <a:latin typeface="Arial" charset="0"/>
                <a:cs typeface="Arial" charset="0"/>
              </a:defRPr>
            </a:lvl5pPr>
            <a:lvl6pPr marL="2514600" indent="-228600" eaLnBrk="0" fontAlgn="base" hangingPunct="0">
              <a:spcBef>
                <a:spcPct val="0"/>
              </a:spcBef>
              <a:spcAft>
                <a:spcPct val="0"/>
              </a:spcAft>
              <a:defRPr>
                <a:solidFill>
                  <a:srgbClr val="003366"/>
                </a:solidFill>
                <a:latin typeface="Arial" charset="0"/>
                <a:cs typeface="Arial" charset="0"/>
              </a:defRPr>
            </a:lvl6pPr>
            <a:lvl7pPr marL="2971800" indent="-228600" eaLnBrk="0" fontAlgn="base" hangingPunct="0">
              <a:spcBef>
                <a:spcPct val="0"/>
              </a:spcBef>
              <a:spcAft>
                <a:spcPct val="0"/>
              </a:spcAft>
              <a:defRPr>
                <a:solidFill>
                  <a:srgbClr val="003366"/>
                </a:solidFill>
                <a:latin typeface="Arial" charset="0"/>
                <a:cs typeface="Arial" charset="0"/>
              </a:defRPr>
            </a:lvl7pPr>
            <a:lvl8pPr marL="3429000" indent="-228600" eaLnBrk="0" fontAlgn="base" hangingPunct="0">
              <a:spcBef>
                <a:spcPct val="0"/>
              </a:spcBef>
              <a:spcAft>
                <a:spcPct val="0"/>
              </a:spcAft>
              <a:defRPr>
                <a:solidFill>
                  <a:srgbClr val="003366"/>
                </a:solidFill>
                <a:latin typeface="Arial" charset="0"/>
                <a:cs typeface="Arial" charset="0"/>
              </a:defRPr>
            </a:lvl8pPr>
            <a:lvl9pPr marL="3886200" indent="-228600" eaLnBrk="0" fontAlgn="base" hangingPunct="0">
              <a:spcBef>
                <a:spcPct val="0"/>
              </a:spcBef>
              <a:spcAft>
                <a:spcPct val="0"/>
              </a:spcAft>
              <a:defRPr>
                <a:solidFill>
                  <a:srgbClr val="003366"/>
                </a:solidFill>
                <a:latin typeface="Arial" charset="0"/>
                <a:cs typeface="Arial" charset="0"/>
              </a:defRPr>
            </a:lvl9pPr>
          </a:lstStyle>
          <a:p>
            <a:pPr algn="l"/>
            <a:r>
              <a:rPr lang="en-GB" sz="800" dirty="0">
                <a:solidFill>
                  <a:srgbClr val="336699"/>
                </a:solidFill>
              </a:rPr>
              <a:t>TLH-MOD/02E/H</a:t>
            </a:r>
            <a:endParaRPr lang="fr-FR" sz="800" dirty="0"/>
          </a:p>
        </p:txBody>
      </p:sp>
    </p:spTree>
    <p:extLst>
      <p:ext uri="{BB962C8B-B14F-4D97-AF65-F5344CB8AC3E}">
        <p14:creationId xmlns:p14="http://schemas.microsoft.com/office/powerpoint/2010/main" val="281358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63792" y="20584"/>
            <a:ext cx="8674683" cy="524034"/>
          </a:xfrm>
        </p:spPr>
        <p:txBody>
          <a:bodyPr lIns="91440" rIns="91440"/>
          <a:lstStyle/>
          <a:p>
            <a:r>
              <a:rPr lang="en-GB" noProof="0" dirty="0"/>
              <a:t>Click to edit Master text styles</a:t>
            </a:r>
          </a:p>
        </p:txBody>
      </p:sp>
      <p:sp>
        <p:nvSpPr>
          <p:cNvPr id="3" name="Espace réservé du contenu 2"/>
          <p:cNvSpPr>
            <a:spLocks noGrp="1"/>
          </p:cNvSpPr>
          <p:nvPr>
            <p:ph idx="1" hasCustomPrompt="1"/>
          </p:nvPr>
        </p:nvSpPr>
        <p:spPr>
          <a:xfrm>
            <a:off x="263792" y="696542"/>
            <a:ext cx="8677656" cy="3934455"/>
          </a:xfrm>
        </p:spPr>
        <p:txBody>
          <a:bodyPr lIns="91440" rIns="91440"/>
          <a:lstStyle>
            <a:lvl1pPr marL="228600" indent="-228600">
              <a:lnSpc>
                <a:spcPct val="100000"/>
              </a:lnSpc>
              <a:spcBef>
                <a:spcPts val="0"/>
              </a:spcBef>
              <a:spcAft>
                <a:spcPts val="600"/>
              </a:spcAft>
              <a:defRPr/>
            </a:lvl1pPr>
            <a:lvl2pPr marL="452438" indent="-223838">
              <a:lnSpc>
                <a:spcPct val="100000"/>
              </a:lnSpc>
              <a:spcBef>
                <a:spcPts val="0"/>
              </a:spcBef>
              <a:spcAft>
                <a:spcPts val="600"/>
              </a:spcAft>
              <a:defRPr/>
            </a:lvl2pPr>
            <a:lvl3pPr marL="631825" indent="-174625">
              <a:lnSpc>
                <a:spcPct val="100000"/>
              </a:lnSpc>
              <a:spcBef>
                <a:spcPts val="0"/>
              </a:spcBef>
              <a:spcAft>
                <a:spcPts val="600"/>
              </a:spcAft>
              <a:defRPr/>
            </a:lvl3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01924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itle of sec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344553"/>
            <a:ext cx="4918023" cy="866897"/>
          </a:xfrm>
          <a:prstGeom prst="rect">
            <a:avLst/>
          </a:prstGeom>
        </p:spPr>
        <p:txBody>
          <a:bodyPr/>
          <a:lstStyle>
            <a:lvl1pPr algn="l">
              <a:defRPr sz="2400" baseline="0">
                <a:solidFill>
                  <a:srgbClr val="333366"/>
                </a:solidFill>
              </a:defRPr>
            </a:lvl1pPr>
          </a:lstStyle>
          <a:p>
            <a:r>
              <a:rPr lang="en-AU" noProof="0" dirty="0"/>
              <a:t>Click to edit Master 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49" y="2019650"/>
            <a:ext cx="4918023" cy="307777"/>
          </a:xfrm>
          <a:prstGeom prst="rect">
            <a:avLst/>
          </a:prstGeom>
        </p:spPr>
        <p:txBody>
          <a:bodyPr anchor="t" anchorCtr="0">
            <a:spAutoFit/>
          </a:bodyPr>
          <a:lstStyle>
            <a:lvl1pPr marL="0" indent="0" algn="l">
              <a:lnSpc>
                <a:spcPct val="100000"/>
              </a:lnSpc>
              <a:spcBef>
                <a:spcPts val="0"/>
              </a:spcBef>
              <a:spcAft>
                <a:spcPts val="0"/>
              </a:spcAft>
              <a:buNone/>
              <a:defRPr sz="1400" b="0"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text style</a:t>
            </a:r>
          </a:p>
        </p:txBody>
      </p:sp>
      <p:sp>
        <p:nvSpPr>
          <p:cNvPr id="6" name="Espace réservé du texte 5"/>
          <p:cNvSpPr>
            <a:spLocks noGrp="1"/>
          </p:cNvSpPr>
          <p:nvPr>
            <p:ph type="body" sz="quarter" idx="10" hasCustomPrompt="1"/>
          </p:nvPr>
        </p:nvSpPr>
        <p:spPr>
          <a:xfrm>
            <a:off x="302049" y="2502958"/>
            <a:ext cx="4918022" cy="1751542"/>
          </a:xfrm>
          <a:prstGeom prst="rect">
            <a:avLst/>
          </a:prstGeom>
        </p:spPr>
        <p:txBody>
          <a:bodyPr/>
          <a:lstStyle>
            <a:lvl1pPr marL="0" indent="0" algn="l">
              <a:spcBef>
                <a:spcPts val="0"/>
              </a:spcBef>
              <a:buFontTx/>
              <a:buNone/>
              <a:defRPr sz="1400" b="0">
                <a:solidFill>
                  <a:srgbClr val="505050"/>
                </a:solidFill>
              </a:defRPr>
            </a:lvl1pPr>
            <a:lvl2pPr marL="0" indent="0" algn="l">
              <a:buFontTx/>
              <a:buNone/>
              <a:defRPr/>
            </a:lvl2pPr>
            <a:lvl3pPr marL="0" indent="0" algn="l">
              <a:buFontTx/>
              <a:buNone/>
              <a:defRPr/>
            </a:lvl3pPr>
            <a:lvl4pPr marL="0" indent="0" algn="l">
              <a:buFontTx/>
              <a:buNone/>
              <a:defRPr/>
            </a:lvl4pPr>
            <a:lvl5pPr marL="0" indent="0" algn="l">
              <a:buFontTx/>
              <a:buNone/>
              <a:defRPr/>
            </a:lvl5pPr>
          </a:lstStyle>
          <a:p>
            <a:r>
              <a:rPr lang="en-AU"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
        <p:nvSpPr>
          <p:cNvPr id="13" name="Rectangle 12"/>
          <p:cNvSpPr/>
          <p:nvPr userDrawn="1"/>
        </p:nvSpPr>
        <p:spPr bwMode="auto">
          <a:xfrm>
            <a:off x="200847" y="1609906"/>
            <a:ext cx="96122" cy="3600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a:ln>
                <a:noFill/>
              </a:ln>
              <a:solidFill>
                <a:srgbClr val="323265"/>
              </a:solidFill>
              <a:effectLst/>
              <a:latin typeface="Arial" charset="0"/>
              <a:cs typeface="Arial" charset="0"/>
            </a:endParaRPr>
          </a:p>
        </p:txBody>
      </p:sp>
      <p:pic>
        <p:nvPicPr>
          <p:cNvPr id="12" name="Image 11"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
        <p:nvSpPr>
          <p:cNvPr id="11"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500" b="0" dirty="0">
                <a:solidFill>
                  <a:schemeClr val="bg1">
                    <a:lumMod val="65000"/>
                  </a:schemeClr>
                </a:solidFill>
                <a:latin typeface="Arial" charset="0"/>
              </a:rPr>
              <a:t>OPEN</a:t>
            </a:r>
          </a:p>
          <a:p>
            <a:pPr algn="ctr" eaLnBrk="1" fontAlgn="auto" hangingPunct="1">
              <a:spcBef>
                <a:spcPts val="0"/>
              </a:spcBef>
              <a:spcAft>
                <a:spcPts val="0"/>
              </a:spcAft>
              <a:defRPr/>
            </a:pPr>
            <a:r>
              <a:rPr lang="en-US" sz="500" b="0" dirty="0">
                <a:solidFill>
                  <a:schemeClr val="bg1">
                    <a:lumMod val="65000"/>
                  </a:schemeClr>
                </a:solidFill>
                <a:latin typeface="Arial" charset="0"/>
              </a:rPr>
              <a:t>THALES</a:t>
            </a:r>
            <a:r>
              <a:rPr lang="en-US" sz="500" b="0" baseline="0" dirty="0">
                <a:solidFill>
                  <a:schemeClr val="bg1">
                    <a:lumMod val="65000"/>
                  </a:schemeClr>
                </a:solidFill>
                <a:latin typeface="Arial" charset="0"/>
              </a:rPr>
              <a:t> GROUP INTERNAL</a:t>
            </a:r>
          </a:p>
          <a:p>
            <a:pPr algn="ctr" eaLnBrk="1" fontAlgn="auto" hangingPunct="1">
              <a:spcBef>
                <a:spcPts val="0"/>
              </a:spcBef>
              <a:spcAft>
                <a:spcPts val="0"/>
              </a:spcAft>
              <a:defRPr/>
            </a:pPr>
            <a:r>
              <a:rPr lang="en-US" sz="500" b="0" baseline="0" dirty="0">
                <a:solidFill>
                  <a:srgbClr val="FF0000"/>
                </a:solidFill>
                <a:latin typeface="Arial" charset="0"/>
              </a:rPr>
              <a:t>THALES GROUP CONFIDENTIAL</a:t>
            </a:r>
          </a:p>
          <a:p>
            <a:pPr algn="ctr" eaLnBrk="1" fontAlgn="auto" hangingPunct="1">
              <a:spcBef>
                <a:spcPts val="0"/>
              </a:spcBef>
              <a:spcAft>
                <a:spcPts val="0"/>
              </a:spcAft>
              <a:defRPr/>
            </a:pPr>
            <a:r>
              <a:rPr lang="en-US" sz="500" b="0" baseline="0" dirty="0">
                <a:solidFill>
                  <a:srgbClr val="FF0000"/>
                </a:solidFill>
                <a:latin typeface="Arial" charset="0"/>
              </a:rPr>
              <a:t>THALES GROUP SECRET</a:t>
            </a:r>
            <a:endParaRPr lang="en-US" sz="500" b="0" dirty="0">
              <a:solidFill>
                <a:srgbClr val="FF0000"/>
              </a:solidFill>
              <a:latin typeface="Arial" charset="0"/>
            </a:endParaRPr>
          </a:p>
        </p:txBody>
      </p:sp>
    </p:spTree>
    <p:extLst>
      <p:ext uri="{BB962C8B-B14F-4D97-AF65-F5344CB8AC3E}">
        <p14:creationId xmlns:p14="http://schemas.microsoft.com/office/powerpoint/2010/main" val="372616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6"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7"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4" name="Picture Placeholder 3"/>
          <p:cNvSpPr>
            <a:spLocks noGrp="1"/>
          </p:cNvSpPr>
          <p:nvPr>
            <p:ph type="pic" sz="quarter" idx="10" hasCustomPrompt="1"/>
          </p:nvPr>
        </p:nvSpPr>
        <p:spPr bwMode="auto">
          <a:xfrm>
            <a:off x="4740166" y="1169559"/>
            <a:ext cx="3993826" cy="2817677"/>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5" name="Espace réservé du texte 2"/>
          <p:cNvSpPr>
            <a:spLocks noGrp="1"/>
          </p:cNvSpPr>
          <p:nvPr>
            <p:ph idx="1" hasCustomPrompt="1"/>
          </p:nvPr>
        </p:nvSpPr>
        <p:spPr>
          <a:xfrm>
            <a:off x="179515" y="696542"/>
            <a:ext cx="4450659"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8" name="Group 25"/>
          <p:cNvGrpSpPr/>
          <p:nvPr userDrawn="1"/>
        </p:nvGrpSpPr>
        <p:grpSpPr>
          <a:xfrm>
            <a:off x="7263121" y="4812382"/>
            <a:ext cx="1632238" cy="197318"/>
            <a:chOff x="2619375" y="-595312"/>
            <a:chExt cx="1785938" cy="215899"/>
          </a:xfrm>
        </p:grpSpPr>
        <p:sp>
          <p:nvSpPr>
            <p:cNvPr id="19"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0"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62847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Title and Content">
    <p:spTree>
      <p:nvGrpSpPr>
        <p:cNvPr id="1" name=""/>
        <p:cNvGrpSpPr/>
        <p:nvPr/>
      </p:nvGrpSpPr>
      <p:grpSpPr>
        <a:xfrm>
          <a:off x="0" y="0"/>
          <a:ext cx="0" cy="0"/>
          <a:chOff x="0" y="0"/>
          <a:chExt cx="0" cy="0"/>
        </a:xfrm>
      </p:grpSpPr>
      <p:sp>
        <p:nvSpPr>
          <p:cNvPr id="6"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9"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5" name="Picture Placeholder 3"/>
          <p:cNvSpPr>
            <a:spLocks noGrp="1"/>
          </p:cNvSpPr>
          <p:nvPr>
            <p:ph type="pic" sz="quarter" idx="10" hasCustomPrompt="1"/>
          </p:nvPr>
        </p:nvSpPr>
        <p:spPr bwMode="auto">
          <a:xfrm>
            <a:off x="5898598" y="1229181"/>
            <a:ext cx="2916868" cy="205787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7" name="Espace réservé du texte 6"/>
          <p:cNvSpPr>
            <a:spLocks noGrp="1"/>
          </p:cNvSpPr>
          <p:nvPr>
            <p:ph type="body" sz="quarter" idx="11" hasCustomPrompt="1"/>
          </p:nvPr>
        </p:nvSpPr>
        <p:spPr>
          <a:xfrm>
            <a:off x="5898598" y="3396030"/>
            <a:ext cx="2916868" cy="1234967"/>
          </a:xfrm>
          <a:prstGeom prst="rect">
            <a:avLst/>
          </a:prstGeom>
        </p:spPr>
        <p:txBody>
          <a:bodyPr/>
          <a:lstStyle>
            <a:lvl1pPr marL="0" indent="0">
              <a:spcBef>
                <a:spcPts val="0"/>
              </a:spcBef>
              <a:buFontTx/>
              <a:buNone/>
              <a:defRPr sz="1200" b="0">
                <a:solidFill>
                  <a:schemeClr val="bg1"/>
                </a:solidFill>
              </a:defRPr>
            </a:lvl1pPr>
          </a:lstStyle>
          <a:p>
            <a:pPr lvl="0"/>
            <a:r>
              <a:rPr lang="en-AU" noProof="0" dirty="0"/>
              <a:t>Click to edit Master text styles</a:t>
            </a:r>
          </a:p>
        </p:txBody>
      </p:sp>
      <p:sp>
        <p:nvSpPr>
          <p:cNvPr id="8" name="Espace réservé du texte 2"/>
          <p:cNvSpPr>
            <a:spLocks noGrp="1"/>
          </p:cNvSpPr>
          <p:nvPr>
            <p:ph idx="1" hasCustomPrompt="1"/>
          </p:nvPr>
        </p:nvSpPr>
        <p:spPr>
          <a:xfrm>
            <a:off x="179515" y="696542"/>
            <a:ext cx="557862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9" name="Group 25"/>
          <p:cNvGrpSpPr/>
          <p:nvPr userDrawn="1"/>
        </p:nvGrpSpPr>
        <p:grpSpPr>
          <a:xfrm>
            <a:off x="7263121" y="4812382"/>
            <a:ext cx="1632238" cy="197318"/>
            <a:chOff x="2619375" y="-595312"/>
            <a:chExt cx="1785938" cy="215899"/>
          </a:xfrm>
        </p:grpSpPr>
        <p:sp>
          <p:nvSpPr>
            <p:cNvPr id="20"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73531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 Title and Content">
    <p:spTree>
      <p:nvGrpSpPr>
        <p:cNvPr id="1" name=""/>
        <p:cNvGrpSpPr/>
        <p:nvPr/>
      </p:nvGrpSpPr>
      <p:grpSpPr>
        <a:xfrm>
          <a:off x="0" y="0"/>
          <a:ext cx="0" cy="0"/>
          <a:chOff x="0" y="0"/>
          <a:chExt cx="0" cy="0"/>
        </a:xfrm>
      </p:grpSpPr>
      <p:sp>
        <p:nvSpPr>
          <p:cNvPr id="6"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9"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5" name="Picture Placeholder 3"/>
          <p:cNvSpPr>
            <a:spLocks noGrp="1"/>
          </p:cNvSpPr>
          <p:nvPr>
            <p:ph type="pic" sz="quarter" idx="10" hasCustomPrompt="1"/>
          </p:nvPr>
        </p:nvSpPr>
        <p:spPr bwMode="auto">
          <a:xfrm>
            <a:off x="6309211" y="1337123"/>
            <a:ext cx="2832826" cy="245225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7" name="Espace réservé du texte 6"/>
          <p:cNvSpPr>
            <a:spLocks noGrp="1"/>
          </p:cNvSpPr>
          <p:nvPr>
            <p:ph type="body" sz="quarter" idx="11" hasCustomPrompt="1"/>
          </p:nvPr>
        </p:nvSpPr>
        <p:spPr>
          <a:xfrm>
            <a:off x="6309209" y="3845190"/>
            <a:ext cx="2832827" cy="785807"/>
          </a:xfrm>
          <a:prstGeom prst="rect">
            <a:avLst/>
          </a:prstGeom>
        </p:spPr>
        <p:txBody>
          <a:bodyPr/>
          <a:lstStyle>
            <a:lvl1pPr marL="0" indent="0">
              <a:spcBef>
                <a:spcPts val="0"/>
              </a:spcBef>
              <a:buFontTx/>
              <a:buNone/>
              <a:defRPr sz="1200" b="0">
                <a:solidFill>
                  <a:schemeClr val="bg1"/>
                </a:solidFill>
              </a:defRPr>
            </a:lvl1pPr>
          </a:lstStyle>
          <a:p>
            <a:pPr lvl="0"/>
            <a:r>
              <a:rPr lang="en-AU" noProof="0" dirty="0"/>
              <a:t>Click to edit Master text styles</a:t>
            </a:r>
          </a:p>
        </p:txBody>
      </p:sp>
      <p:sp>
        <p:nvSpPr>
          <p:cNvPr id="8" name="Espace réservé du texte 2"/>
          <p:cNvSpPr>
            <a:spLocks noGrp="1"/>
          </p:cNvSpPr>
          <p:nvPr>
            <p:ph idx="1" hasCustomPrompt="1"/>
          </p:nvPr>
        </p:nvSpPr>
        <p:spPr>
          <a:xfrm>
            <a:off x="179515" y="696542"/>
            <a:ext cx="557862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9" name="Group 25"/>
          <p:cNvGrpSpPr/>
          <p:nvPr userDrawn="1"/>
        </p:nvGrpSpPr>
        <p:grpSpPr>
          <a:xfrm>
            <a:off x="7263121" y="4812382"/>
            <a:ext cx="1632238" cy="197318"/>
            <a:chOff x="2619375" y="-595312"/>
            <a:chExt cx="1785938" cy="215899"/>
          </a:xfrm>
        </p:grpSpPr>
        <p:sp>
          <p:nvSpPr>
            <p:cNvPr id="20"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413691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10"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11"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7" name="Espace réservé du texte 6"/>
          <p:cNvSpPr>
            <a:spLocks noGrp="1"/>
          </p:cNvSpPr>
          <p:nvPr>
            <p:ph type="body" sz="quarter" idx="11" hasCustomPrompt="1"/>
          </p:nvPr>
        </p:nvSpPr>
        <p:spPr>
          <a:xfrm>
            <a:off x="5501950" y="3396030"/>
            <a:ext cx="3313517" cy="1234967"/>
          </a:xfrm>
          <a:prstGeom prst="rect">
            <a:avLst/>
          </a:prstGeom>
        </p:spPr>
        <p:txBody>
          <a:bodyPr/>
          <a:lstStyle>
            <a:lvl1pPr marL="0" indent="0" algn="r">
              <a:spcBef>
                <a:spcPts val="0"/>
              </a:spcBef>
              <a:buFontTx/>
              <a:buNone/>
              <a:defRPr sz="1200" b="0">
                <a:solidFill>
                  <a:srgbClr val="FFFFFF"/>
                </a:solidFill>
              </a:defRPr>
            </a:lvl1pPr>
          </a:lstStyle>
          <a:p>
            <a:pPr lvl="0"/>
            <a:r>
              <a:rPr lang="en-AU" noProof="0" dirty="0"/>
              <a:t>Click to edit Master text styles</a:t>
            </a:r>
          </a:p>
        </p:txBody>
      </p:sp>
      <p:sp>
        <p:nvSpPr>
          <p:cNvPr id="6" name="Picture Placeholder 3"/>
          <p:cNvSpPr>
            <a:spLocks noGrp="1"/>
          </p:cNvSpPr>
          <p:nvPr>
            <p:ph type="pic" sz="quarter" idx="10" hasCustomPrompt="1"/>
          </p:nvPr>
        </p:nvSpPr>
        <p:spPr bwMode="auto">
          <a:xfrm>
            <a:off x="4934169" y="865130"/>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 to placeholder</a:t>
            </a:r>
          </a:p>
        </p:txBody>
      </p:sp>
      <p:sp>
        <p:nvSpPr>
          <p:cNvPr id="8" name="Picture Placeholder 3"/>
          <p:cNvSpPr>
            <a:spLocks noGrp="1"/>
          </p:cNvSpPr>
          <p:nvPr>
            <p:ph type="pic" sz="quarter" idx="16" hasCustomPrompt="1"/>
          </p:nvPr>
        </p:nvSpPr>
        <p:spPr bwMode="auto">
          <a:xfrm>
            <a:off x="6904737" y="1914673"/>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 to placeholder</a:t>
            </a:r>
          </a:p>
        </p:txBody>
      </p:sp>
      <p:sp>
        <p:nvSpPr>
          <p:cNvPr id="9" name="Espace réservé du texte 2"/>
          <p:cNvSpPr>
            <a:spLocks noGrp="1"/>
          </p:cNvSpPr>
          <p:nvPr>
            <p:ph idx="1" hasCustomPrompt="1"/>
          </p:nvPr>
        </p:nvSpPr>
        <p:spPr>
          <a:xfrm>
            <a:off x="179515" y="696542"/>
            <a:ext cx="4639968"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21" name="Group 25"/>
          <p:cNvGrpSpPr/>
          <p:nvPr userDrawn="1"/>
        </p:nvGrpSpPr>
        <p:grpSpPr>
          <a:xfrm>
            <a:off x="7263121" y="4812382"/>
            <a:ext cx="1632238" cy="197318"/>
            <a:chOff x="2619375" y="-595312"/>
            <a:chExt cx="1785938" cy="215899"/>
          </a:xfrm>
        </p:grpSpPr>
        <p:sp>
          <p:nvSpPr>
            <p:cNvPr id="22"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1591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Title and Content">
    <p:spTree>
      <p:nvGrpSpPr>
        <p:cNvPr id="1" name=""/>
        <p:cNvGrpSpPr/>
        <p:nvPr/>
      </p:nvGrpSpPr>
      <p:grpSpPr>
        <a:xfrm>
          <a:off x="0" y="0"/>
          <a:ext cx="0" cy="0"/>
          <a:chOff x="0" y="0"/>
          <a:chExt cx="0" cy="0"/>
        </a:xfrm>
      </p:grpSpPr>
      <p:sp>
        <p:nvSpPr>
          <p:cNvPr id="7"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8"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9" name="Picture Placeholder 3"/>
          <p:cNvSpPr>
            <a:spLocks noGrp="1"/>
          </p:cNvSpPr>
          <p:nvPr>
            <p:ph type="pic" sz="quarter" idx="10" hasCustomPrompt="1"/>
          </p:nvPr>
        </p:nvSpPr>
        <p:spPr bwMode="auto">
          <a:xfrm>
            <a:off x="7079796" y="842794"/>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0" name="Picture Placeholder 3"/>
          <p:cNvSpPr>
            <a:spLocks noGrp="1"/>
          </p:cNvSpPr>
          <p:nvPr>
            <p:ph type="pic" sz="quarter" idx="12" hasCustomPrompt="1"/>
          </p:nvPr>
        </p:nvSpPr>
        <p:spPr bwMode="auto">
          <a:xfrm>
            <a:off x="7079796" y="2124658"/>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1" name="Picture Placeholder 3"/>
          <p:cNvSpPr>
            <a:spLocks noGrp="1"/>
          </p:cNvSpPr>
          <p:nvPr>
            <p:ph type="pic" sz="quarter" idx="13" hasCustomPrompt="1"/>
          </p:nvPr>
        </p:nvSpPr>
        <p:spPr bwMode="auto">
          <a:xfrm>
            <a:off x="7079796" y="3406522"/>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2"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2" name="Espace réservé du texte 6"/>
          <p:cNvSpPr>
            <a:spLocks noGrp="1"/>
          </p:cNvSpPr>
          <p:nvPr>
            <p:ph type="body" sz="quarter" idx="11" hasCustomPrompt="1"/>
          </p:nvPr>
        </p:nvSpPr>
        <p:spPr>
          <a:xfrm>
            <a:off x="5509838" y="1964218"/>
            <a:ext cx="1502469" cy="2666779"/>
          </a:xfrm>
          <a:prstGeom prst="rect">
            <a:avLst/>
          </a:prstGeom>
        </p:spPr>
        <p:txBody>
          <a:bodyPr anchor="b" anchorCtr="0"/>
          <a:lstStyle>
            <a:lvl1pPr marL="0" indent="0" algn="r">
              <a:spcBef>
                <a:spcPts val="0"/>
              </a:spcBef>
              <a:buFontTx/>
              <a:buNone/>
              <a:defRPr sz="1200" b="0">
                <a:solidFill>
                  <a:srgbClr val="FFFFFF"/>
                </a:solidFill>
              </a:defRPr>
            </a:lvl1pPr>
          </a:lstStyle>
          <a:p>
            <a:pPr lvl="0"/>
            <a:r>
              <a:rPr lang="en-AU" noProof="0" dirty="0"/>
              <a:t>Click to edit Master text styles</a:t>
            </a:r>
          </a:p>
        </p:txBody>
      </p:sp>
      <p:grpSp>
        <p:nvGrpSpPr>
          <p:cNvPr id="23" name="Group 25"/>
          <p:cNvGrpSpPr/>
          <p:nvPr userDrawn="1"/>
        </p:nvGrpSpPr>
        <p:grpSpPr>
          <a:xfrm>
            <a:off x="7263121" y="4812382"/>
            <a:ext cx="1632238" cy="197318"/>
            <a:chOff x="2619375" y="-595312"/>
            <a:chExt cx="1785938" cy="215899"/>
          </a:xfrm>
        </p:grpSpPr>
        <p:sp>
          <p:nvSpPr>
            <p:cNvPr id="24"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0"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248543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Rectangle 1"/>
          <p:cNvSpPr/>
          <p:nvPr userDrawn="1"/>
        </p:nvSpPr>
        <p:spPr bwMode="auto">
          <a:xfrm>
            <a:off x="5501949" y="-15875"/>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dirty="0"/>
          </a:p>
        </p:txBody>
      </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32" name="Espace réservé du texte 6"/>
          <p:cNvSpPr>
            <a:spLocks noGrp="1"/>
          </p:cNvSpPr>
          <p:nvPr>
            <p:ph type="body" sz="quarter" idx="11" hasCustomPrompt="1"/>
          </p:nvPr>
        </p:nvSpPr>
        <p:spPr>
          <a:xfrm>
            <a:off x="5509837" y="696543"/>
            <a:ext cx="3431610" cy="3934454"/>
          </a:xfrm>
          <a:prstGeom prst="rect">
            <a:avLst/>
          </a:prstGeom>
        </p:spPr>
        <p:txBody>
          <a:bodyPr anchor="ctr" anchorCtr="0"/>
          <a:lstStyle>
            <a:lvl1pPr marL="0" indent="0" algn="r">
              <a:buFontTx/>
              <a:buNone/>
              <a:defRPr sz="1600" b="1" baseline="0">
                <a:solidFill>
                  <a:srgbClr val="FFFFFF"/>
                </a:solidFill>
              </a:defRPr>
            </a:lvl1pPr>
          </a:lstStyle>
          <a:p>
            <a:pPr lvl="0"/>
            <a:r>
              <a:rPr lang="en-AU" noProof="0" dirty="0"/>
              <a:t>Click to edit Master text styles</a:t>
            </a:r>
          </a:p>
        </p:txBody>
      </p:sp>
      <p:grpSp>
        <p:nvGrpSpPr>
          <p:cNvPr id="17" name="Group 25"/>
          <p:cNvGrpSpPr/>
          <p:nvPr userDrawn="1"/>
        </p:nvGrpSpPr>
        <p:grpSpPr>
          <a:xfrm>
            <a:off x="7263121" y="4812382"/>
            <a:ext cx="1632238" cy="197318"/>
            <a:chOff x="2619375" y="-595312"/>
            <a:chExt cx="1785938" cy="215899"/>
          </a:xfrm>
        </p:grpSpPr>
        <p:sp>
          <p:nvSpPr>
            <p:cNvPr id="18"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19"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0"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2"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3"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033226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8"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Oval 41"/>
          <p:cNvSpPr>
            <a:spLocks noChangeArrowheads="1"/>
          </p:cNvSpPr>
          <p:nvPr userDrawn="1"/>
        </p:nvSpPr>
        <p:spPr bwMode="auto">
          <a:xfrm>
            <a:off x="5429438"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16" name="Group 25"/>
          <p:cNvGrpSpPr/>
          <p:nvPr userDrawn="1"/>
        </p:nvGrpSpPr>
        <p:grpSpPr>
          <a:xfrm>
            <a:off x="7256329" y="4879328"/>
            <a:ext cx="1692409" cy="153444"/>
            <a:chOff x="2619375" y="-595312"/>
            <a:chExt cx="1785938" cy="215899"/>
          </a:xfrm>
        </p:grpSpPr>
        <p:sp>
          <p:nvSpPr>
            <p:cNvPr id="23"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18" name="Picture Placeholder 2"/>
          <p:cNvSpPr>
            <a:spLocks noGrp="1"/>
          </p:cNvSpPr>
          <p:nvPr>
            <p:ph type="pic" sz="quarter" idx="10"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Tree>
    <p:extLst>
      <p:ext uri="{BB962C8B-B14F-4D97-AF65-F5344CB8AC3E}">
        <p14:creationId xmlns:p14="http://schemas.microsoft.com/office/powerpoint/2010/main" val="1156598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sz="half" idx="1" hasCustomPrompt="1"/>
          </p:nvPr>
        </p:nvSpPr>
        <p:spPr>
          <a:xfrm>
            <a:off x="457200" y="720927"/>
            <a:ext cx="4038600" cy="3917467"/>
          </a:xfrm>
          <a:prstGeom prst="rect">
            <a:avLst/>
          </a:prstGeo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du contenu 3"/>
          <p:cNvSpPr>
            <a:spLocks noGrp="1"/>
          </p:cNvSpPr>
          <p:nvPr>
            <p:ph sz="half" idx="2" hasCustomPrompt="1"/>
          </p:nvPr>
        </p:nvSpPr>
        <p:spPr>
          <a:xfrm>
            <a:off x="4648200" y="720927"/>
            <a:ext cx="4038600" cy="3917467"/>
          </a:xfrm>
          <a:prstGeom prst="rect">
            <a:avLst/>
          </a:prstGeo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3675371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66765" y="1"/>
            <a:ext cx="8674683" cy="561836"/>
          </a:xfrm>
          <a:prstGeom prst="rect">
            <a:avLst/>
          </a:prstGeom>
        </p:spPr>
        <p:txBody>
          <a:bodyPr/>
          <a:lstStyle/>
          <a:p>
            <a:r>
              <a:rPr lang="en-AU" sz="2000" b="1" kern="1200" dirty="0">
                <a:solidFill>
                  <a:srgbClr val="333366"/>
                </a:solidFill>
                <a:effectLst/>
                <a:latin typeface="+mj-lt"/>
              </a:rPr>
              <a:t>Click to edit Master title style</a:t>
            </a:r>
            <a:endParaRPr lang="fr-FR" dirty="0"/>
          </a:p>
        </p:txBody>
      </p:sp>
    </p:spTree>
    <p:extLst>
      <p:ext uri="{BB962C8B-B14F-4D97-AF65-F5344CB8AC3E}">
        <p14:creationId xmlns:p14="http://schemas.microsoft.com/office/powerpoint/2010/main" val="183028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263792" y="20584"/>
            <a:ext cx="8674683" cy="524034"/>
          </a:xfrm>
        </p:spPr>
        <p:txBody>
          <a:bodyPr lIns="91440" rIns="91440"/>
          <a:lstStyle/>
          <a:p>
            <a:r>
              <a:rPr lang="en-GB" noProof="0" dirty="0"/>
              <a:t>Click to edit Master text styles</a:t>
            </a:r>
          </a:p>
        </p:txBody>
      </p:sp>
    </p:spTree>
    <p:extLst>
      <p:ext uri="{BB962C8B-B14F-4D97-AF65-F5344CB8AC3E}">
        <p14:creationId xmlns:p14="http://schemas.microsoft.com/office/powerpoint/2010/main" val="582080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Slide Tit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49" y="1007215"/>
            <a:ext cx="4918023" cy="3190787"/>
          </a:xfrm>
          <a:prstGeom prst="rect">
            <a:avLst/>
          </a:prstGeom>
        </p:spPr>
        <p:txBody>
          <a:bodyPr/>
          <a:lstStyle>
            <a:lvl1pPr algn="l">
              <a:defRPr sz="2600">
                <a:solidFill>
                  <a:srgbClr val="333366"/>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a:p>
        </p:txBody>
      </p:sp>
      <p:sp>
        <p:nvSpPr>
          <p:cNvPr id="3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49" y="3134826"/>
            <a:ext cx="4918023" cy="307777"/>
          </a:xfrm>
          <a:prstGeom prst="rect">
            <a:avLst/>
          </a:prstGeom>
        </p:spPr>
        <p:txBody>
          <a:bodyPr anchor="t" anchorCtr="0">
            <a:spAutoFit/>
          </a:bodyPr>
          <a:lstStyle>
            <a:lvl1pPr marL="0" indent="0" algn="l">
              <a:lnSpc>
                <a:spcPct val="100000"/>
              </a:lnSpc>
              <a:spcBef>
                <a:spcPts val="0"/>
              </a:spcBef>
              <a:spcAft>
                <a:spcPts val="0"/>
              </a:spcAft>
              <a:buNone/>
              <a:defRPr sz="1400" b="1" cap="none"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
        <p:nvSpPr>
          <p:cNvPr id="11"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
        <p:nvSpPr>
          <p:cNvPr id="10"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500" b="0" dirty="0">
                <a:solidFill>
                  <a:schemeClr val="bg1">
                    <a:lumMod val="65000"/>
                  </a:schemeClr>
                </a:solidFill>
                <a:latin typeface="Arial" charset="0"/>
              </a:rPr>
              <a:t>OPEN</a:t>
            </a:r>
          </a:p>
          <a:p>
            <a:pPr algn="ctr" eaLnBrk="1" fontAlgn="auto" hangingPunct="1">
              <a:spcBef>
                <a:spcPts val="0"/>
              </a:spcBef>
              <a:spcAft>
                <a:spcPts val="0"/>
              </a:spcAft>
              <a:defRPr/>
            </a:pPr>
            <a:r>
              <a:rPr lang="en-US" sz="500" b="0" dirty="0">
                <a:solidFill>
                  <a:schemeClr val="bg1">
                    <a:lumMod val="65000"/>
                  </a:schemeClr>
                </a:solidFill>
                <a:latin typeface="Arial" charset="0"/>
              </a:rPr>
              <a:t>THALES</a:t>
            </a:r>
            <a:r>
              <a:rPr lang="en-US" sz="500" b="0" baseline="0" dirty="0">
                <a:solidFill>
                  <a:schemeClr val="bg1">
                    <a:lumMod val="65000"/>
                  </a:schemeClr>
                </a:solidFill>
                <a:latin typeface="Arial" charset="0"/>
              </a:rPr>
              <a:t> GROUP INTERNAL</a:t>
            </a:r>
          </a:p>
          <a:p>
            <a:pPr algn="ctr" eaLnBrk="1" fontAlgn="auto" hangingPunct="1">
              <a:spcBef>
                <a:spcPts val="0"/>
              </a:spcBef>
              <a:spcAft>
                <a:spcPts val="0"/>
              </a:spcAft>
              <a:defRPr/>
            </a:pPr>
            <a:r>
              <a:rPr lang="en-US" sz="500" b="0" baseline="0" dirty="0">
                <a:solidFill>
                  <a:srgbClr val="FF0000"/>
                </a:solidFill>
                <a:latin typeface="Arial" charset="0"/>
              </a:rPr>
              <a:t>THALES GROUP CONFIDENTIAL</a:t>
            </a:r>
          </a:p>
          <a:p>
            <a:pPr algn="ctr" eaLnBrk="1" fontAlgn="auto" hangingPunct="1">
              <a:spcBef>
                <a:spcPts val="0"/>
              </a:spcBef>
              <a:spcAft>
                <a:spcPts val="0"/>
              </a:spcAft>
              <a:defRPr/>
            </a:pPr>
            <a:r>
              <a:rPr lang="en-US" sz="500" b="0" baseline="0" dirty="0">
                <a:solidFill>
                  <a:srgbClr val="FF0000"/>
                </a:solidFill>
                <a:latin typeface="Arial" charset="0"/>
              </a:rPr>
              <a:t>THALES GROUP SECRET</a:t>
            </a:r>
            <a:endParaRPr lang="en-US" sz="500" b="0" dirty="0">
              <a:solidFill>
                <a:srgbClr val="FF0000"/>
              </a:solidFill>
              <a:latin typeface="Arial" charset="0"/>
            </a:endParaRPr>
          </a:p>
        </p:txBody>
      </p:sp>
    </p:spTree>
    <p:extLst>
      <p:ext uri="{BB962C8B-B14F-4D97-AF65-F5344CB8AC3E}">
        <p14:creationId xmlns:p14="http://schemas.microsoft.com/office/powerpoint/2010/main" val="1002832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25853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Slide Title - Global">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50" y="1007216"/>
            <a:ext cx="4918023" cy="3190787"/>
          </a:xfrm>
        </p:spPr>
        <p:txBody>
          <a:bodyPr/>
          <a:lstStyle>
            <a:lvl1pPr algn="l">
              <a:defRPr sz="2600">
                <a:solidFill>
                  <a:schemeClr val="tx1"/>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1" name="Rectangle 1030"/>
          <p:cNvSpPr>
            <a:spLocks noChangeArrowheads="1"/>
          </p:cNvSpPr>
          <p:nvPr userDrawn="1"/>
        </p:nvSpPr>
        <p:spPr bwMode="auto">
          <a:xfrm>
            <a:off x="219120" y="4819430"/>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50" y="3134827"/>
            <a:ext cx="4918023" cy="307777"/>
          </a:xfrm>
        </p:spPr>
        <p:txBody>
          <a:bodyPr anchor="t" anchorCtr="0">
            <a:spAutoFit/>
          </a:bodyPr>
          <a:lstStyle>
            <a:lvl1pPr marL="0" indent="0" algn="l">
              <a:lnSpc>
                <a:spcPct val="100000"/>
              </a:lnSpc>
              <a:spcBef>
                <a:spcPts val="0"/>
              </a:spcBef>
              <a:spcAft>
                <a:spcPts val="0"/>
              </a:spcAft>
              <a:buNone/>
              <a:defRPr sz="1400" b="1" cap="none" baseline="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1" y="165680"/>
            <a:ext cx="2337181" cy="449458"/>
          </a:xfrm>
          <a:prstGeom prst="rect">
            <a:avLst/>
          </a:prstGeom>
        </p:spPr>
      </p:pic>
      <p:pic>
        <p:nvPicPr>
          <p:cNvPr id="11" name="Espace réservé pour une 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50" y="-7229"/>
            <a:ext cx="3644232" cy="517383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p:spPr>
      </p:pic>
      <p:sp>
        <p:nvSpPr>
          <p:cNvPr id="15" name="ZoneTexte 11"/>
          <p:cNvSpPr txBox="1">
            <a:spLocks noChangeArrowheads="1"/>
          </p:cNvSpPr>
          <p:nvPr userDrawn="1"/>
        </p:nvSpPr>
        <p:spPr bwMode="auto">
          <a:xfrm>
            <a:off x="3968751"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500" b="0" dirty="0">
                <a:solidFill>
                  <a:schemeClr val="bg1">
                    <a:lumMod val="65000"/>
                  </a:schemeClr>
                </a:solidFill>
                <a:latin typeface="Arial" charset="0"/>
              </a:rPr>
              <a:t>OPEN</a:t>
            </a:r>
          </a:p>
          <a:p>
            <a:pPr algn="ctr" eaLnBrk="1" fontAlgn="auto" hangingPunct="1">
              <a:spcBef>
                <a:spcPts val="0"/>
              </a:spcBef>
              <a:spcAft>
                <a:spcPts val="0"/>
              </a:spcAft>
              <a:defRPr/>
            </a:pPr>
            <a:r>
              <a:rPr lang="en-US" sz="500" b="0" dirty="0">
                <a:solidFill>
                  <a:schemeClr val="bg1">
                    <a:lumMod val="65000"/>
                  </a:schemeClr>
                </a:solidFill>
                <a:latin typeface="Arial" charset="0"/>
              </a:rPr>
              <a:t>THALES</a:t>
            </a:r>
            <a:r>
              <a:rPr lang="en-US" sz="500" b="0" baseline="0" dirty="0">
                <a:solidFill>
                  <a:schemeClr val="bg1">
                    <a:lumMod val="65000"/>
                  </a:schemeClr>
                </a:solidFill>
                <a:latin typeface="Arial" charset="0"/>
              </a:rPr>
              <a:t> GROUP INTERNAL</a:t>
            </a:r>
          </a:p>
          <a:p>
            <a:pPr algn="ctr" eaLnBrk="1" fontAlgn="auto" hangingPunct="1">
              <a:spcBef>
                <a:spcPts val="0"/>
              </a:spcBef>
              <a:spcAft>
                <a:spcPts val="0"/>
              </a:spcAft>
              <a:defRPr/>
            </a:pPr>
            <a:r>
              <a:rPr lang="en-US" sz="500" b="0" baseline="0" dirty="0">
                <a:solidFill>
                  <a:srgbClr val="FF0000"/>
                </a:solidFill>
                <a:latin typeface="Arial" charset="0"/>
              </a:rPr>
              <a:t>THALES GROUP CONFIDENTIAL</a:t>
            </a:r>
          </a:p>
          <a:p>
            <a:pPr algn="ctr" eaLnBrk="1" fontAlgn="auto" hangingPunct="1">
              <a:spcBef>
                <a:spcPts val="0"/>
              </a:spcBef>
              <a:spcAft>
                <a:spcPts val="0"/>
              </a:spcAft>
              <a:defRPr/>
            </a:pPr>
            <a:r>
              <a:rPr lang="en-US" sz="500" b="0" baseline="0" dirty="0">
                <a:solidFill>
                  <a:srgbClr val="FF0000"/>
                </a:solidFill>
                <a:latin typeface="Arial" charset="0"/>
              </a:rPr>
              <a:t>THALES GROUP SECRET</a:t>
            </a:r>
            <a:endParaRPr lang="en-US" sz="500" b="0" dirty="0">
              <a:solidFill>
                <a:srgbClr val="FF0000"/>
              </a:solidFill>
              <a:latin typeface="Arial" charset="0"/>
            </a:endParaRPr>
          </a:p>
        </p:txBody>
      </p:sp>
    </p:spTree>
    <p:extLst>
      <p:ext uri="{BB962C8B-B14F-4D97-AF65-F5344CB8AC3E}">
        <p14:creationId xmlns:p14="http://schemas.microsoft.com/office/powerpoint/2010/main" val="2926176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 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idx="1" hasCustomPrompt="1"/>
          </p:nvPr>
        </p:nvSpPr>
        <p:spPr/>
        <p:txBody>
          <a:bodyPr/>
          <a:lstStyle>
            <a:lvl1pPr>
              <a:spcBef>
                <a:spcPts val="600"/>
              </a:spcBef>
              <a:spcAft>
                <a:spcPts val="1200"/>
              </a:spcAft>
              <a:defRPr/>
            </a:lvl1pPr>
            <a:lvl3pPr>
              <a:spcAft>
                <a:spcPts val="0"/>
              </a:spcAft>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Text Box 14"/>
          <p:cNvSpPr txBox="1">
            <a:spLocks noChangeArrowheads="1"/>
          </p:cNvSpPr>
          <p:nvPr userDrawn="1"/>
        </p:nvSpPr>
        <p:spPr bwMode="auto">
          <a:xfrm rot="10800000">
            <a:off x="8867064" y="2936147"/>
            <a:ext cx="307777" cy="169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defRPr>
                <a:solidFill>
                  <a:srgbClr val="003366"/>
                </a:solidFill>
                <a:latin typeface="Arial" charset="0"/>
                <a:cs typeface="Arial" charset="0"/>
              </a:defRPr>
            </a:lvl1pPr>
            <a:lvl2pPr marL="742950" indent="-285750">
              <a:defRPr>
                <a:solidFill>
                  <a:srgbClr val="003366"/>
                </a:solidFill>
                <a:latin typeface="Arial" charset="0"/>
                <a:cs typeface="Arial" charset="0"/>
              </a:defRPr>
            </a:lvl2pPr>
            <a:lvl3pPr marL="1143000" indent="-228600">
              <a:defRPr>
                <a:solidFill>
                  <a:srgbClr val="003366"/>
                </a:solidFill>
                <a:latin typeface="Arial" charset="0"/>
                <a:cs typeface="Arial" charset="0"/>
              </a:defRPr>
            </a:lvl3pPr>
            <a:lvl4pPr marL="1600200" indent="-228600">
              <a:defRPr>
                <a:solidFill>
                  <a:srgbClr val="003366"/>
                </a:solidFill>
                <a:latin typeface="Arial" charset="0"/>
                <a:cs typeface="Arial" charset="0"/>
              </a:defRPr>
            </a:lvl4pPr>
            <a:lvl5pPr marL="2057400" indent="-228600">
              <a:defRPr>
                <a:solidFill>
                  <a:srgbClr val="003366"/>
                </a:solidFill>
                <a:latin typeface="Arial" charset="0"/>
                <a:cs typeface="Arial" charset="0"/>
              </a:defRPr>
            </a:lvl5pPr>
            <a:lvl6pPr marL="2514600" indent="-228600" eaLnBrk="0" fontAlgn="base" hangingPunct="0">
              <a:spcBef>
                <a:spcPct val="0"/>
              </a:spcBef>
              <a:spcAft>
                <a:spcPct val="0"/>
              </a:spcAft>
              <a:defRPr>
                <a:solidFill>
                  <a:srgbClr val="003366"/>
                </a:solidFill>
                <a:latin typeface="Arial" charset="0"/>
                <a:cs typeface="Arial" charset="0"/>
              </a:defRPr>
            </a:lvl6pPr>
            <a:lvl7pPr marL="2971800" indent="-228600" eaLnBrk="0" fontAlgn="base" hangingPunct="0">
              <a:spcBef>
                <a:spcPct val="0"/>
              </a:spcBef>
              <a:spcAft>
                <a:spcPct val="0"/>
              </a:spcAft>
              <a:defRPr>
                <a:solidFill>
                  <a:srgbClr val="003366"/>
                </a:solidFill>
                <a:latin typeface="Arial" charset="0"/>
                <a:cs typeface="Arial" charset="0"/>
              </a:defRPr>
            </a:lvl7pPr>
            <a:lvl8pPr marL="3429000" indent="-228600" eaLnBrk="0" fontAlgn="base" hangingPunct="0">
              <a:spcBef>
                <a:spcPct val="0"/>
              </a:spcBef>
              <a:spcAft>
                <a:spcPct val="0"/>
              </a:spcAft>
              <a:defRPr>
                <a:solidFill>
                  <a:srgbClr val="003366"/>
                </a:solidFill>
                <a:latin typeface="Arial" charset="0"/>
                <a:cs typeface="Arial" charset="0"/>
              </a:defRPr>
            </a:lvl8pPr>
            <a:lvl9pPr marL="3886200" indent="-228600" eaLnBrk="0" fontAlgn="base" hangingPunct="0">
              <a:spcBef>
                <a:spcPct val="0"/>
              </a:spcBef>
              <a:spcAft>
                <a:spcPct val="0"/>
              </a:spcAft>
              <a:defRPr>
                <a:solidFill>
                  <a:srgbClr val="003366"/>
                </a:solidFill>
                <a:latin typeface="Arial" charset="0"/>
                <a:cs typeface="Arial" charset="0"/>
              </a:defRPr>
            </a:lvl9pPr>
          </a:lstStyle>
          <a:p>
            <a:pPr algn="l"/>
            <a:r>
              <a:rPr lang="en-GB" sz="800" dirty="0">
                <a:solidFill>
                  <a:srgbClr val="336699"/>
                </a:solidFill>
              </a:rPr>
              <a:t>TLH-MOD/02E/H</a:t>
            </a:r>
            <a:endParaRPr lang="fr-FR" sz="800" dirty="0"/>
          </a:p>
        </p:txBody>
      </p:sp>
    </p:spTree>
    <p:extLst>
      <p:ext uri="{BB962C8B-B14F-4D97-AF65-F5344CB8AC3E}">
        <p14:creationId xmlns:p14="http://schemas.microsoft.com/office/powerpoint/2010/main" val="4085964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Title of sec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50" y="1344554"/>
            <a:ext cx="4918023" cy="866897"/>
          </a:xfrm>
        </p:spPr>
        <p:txBody>
          <a:bodyPr/>
          <a:lstStyle>
            <a:lvl1pPr algn="l">
              <a:defRPr sz="2400" baseline="0">
                <a:solidFill>
                  <a:srgbClr val="333366"/>
                </a:solidFill>
              </a:defRPr>
            </a:lvl1pPr>
          </a:lstStyle>
          <a:p>
            <a:r>
              <a:rPr lang="en-AU" noProof="0" dirty="0"/>
              <a:t>Click to edit Master 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1" name="Rectangle 1030"/>
          <p:cNvSpPr>
            <a:spLocks noChangeArrowheads="1"/>
          </p:cNvSpPr>
          <p:nvPr userDrawn="1"/>
        </p:nvSpPr>
        <p:spPr bwMode="auto">
          <a:xfrm>
            <a:off x="219120" y="4819430"/>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50" y="2019651"/>
            <a:ext cx="4918023" cy="307777"/>
          </a:xfrm>
        </p:spPr>
        <p:txBody>
          <a:bodyPr anchor="t" anchorCtr="0">
            <a:spAutoFit/>
          </a:bodyPr>
          <a:lstStyle>
            <a:lvl1pPr marL="0" indent="0" algn="l">
              <a:lnSpc>
                <a:spcPct val="100000"/>
              </a:lnSpc>
              <a:spcBef>
                <a:spcPts val="0"/>
              </a:spcBef>
              <a:spcAft>
                <a:spcPts val="0"/>
              </a:spcAft>
              <a:buNone/>
              <a:defRPr sz="1400" b="0" cap="none" baseline="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noProof="0" dirty="0"/>
              <a:t>Click to edit Master subtitle text style</a:t>
            </a:r>
          </a:p>
        </p:txBody>
      </p:sp>
      <p:sp>
        <p:nvSpPr>
          <p:cNvPr id="6" name="Espace réservé du texte 5"/>
          <p:cNvSpPr>
            <a:spLocks noGrp="1"/>
          </p:cNvSpPr>
          <p:nvPr>
            <p:ph type="body" sz="quarter" idx="10" hasCustomPrompt="1"/>
          </p:nvPr>
        </p:nvSpPr>
        <p:spPr>
          <a:xfrm>
            <a:off x="302049" y="2502959"/>
            <a:ext cx="4918022" cy="1751542"/>
          </a:xfrm>
        </p:spPr>
        <p:txBody>
          <a:bodyPr/>
          <a:lstStyle>
            <a:lvl1pPr marL="0" indent="0" algn="l">
              <a:spcBef>
                <a:spcPts val="0"/>
              </a:spcBef>
              <a:buFontTx/>
              <a:buNone/>
              <a:defRPr sz="1400" b="0">
                <a:solidFill>
                  <a:srgbClr val="505050"/>
                </a:solidFill>
              </a:defRPr>
            </a:lvl1pPr>
            <a:lvl2pPr marL="0" indent="0" algn="l">
              <a:buFontTx/>
              <a:buNone/>
              <a:defRPr/>
            </a:lvl2pPr>
            <a:lvl3pPr marL="0" indent="0" algn="l">
              <a:buFontTx/>
              <a:buNone/>
              <a:defRPr/>
            </a:lvl3pPr>
            <a:lvl4pPr marL="0" indent="0" algn="l">
              <a:buFontTx/>
              <a:buNone/>
              <a:defRPr/>
            </a:lvl4pPr>
            <a:lvl5pPr marL="0" indent="0" algn="l">
              <a:buFontTx/>
              <a:buNone/>
              <a:defRPr/>
            </a:lvl5pPr>
          </a:lstStyle>
          <a:p>
            <a:r>
              <a:rPr lang="en-AU" dirty="0"/>
              <a:t>Click to edit Master subtitle style</a:t>
            </a:r>
          </a:p>
        </p:txBody>
      </p:sp>
      <p:sp>
        <p:nvSpPr>
          <p:cNvPr id="10" name="Picture Placeholder 2"/>
          <p:cNvSpPr>
            <a:spLocks noGrp="1"/>
          </p:cNvSpPr>
          <p:nvPr>
            <p:ph type="pic" sz="quarter" idx="11" hasCustomPrompt="1"/>
          </p:nvPr>
        </p:nvSpPr>
        <p:spPr bwMode="auto">
          <a:xfrm>
            <a:off x="5501951" y="-9524"/>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
        <p:nvSpPr>
          <p:cNvPr id="13" name="Rectangle 12"/>
          <p:cNvSpPr/>
          <p:nvPr userDrawn="1"/>
        </p:nvSpPr>
        <p:spPr bwMode="auto">
          <a:xfrm>
            <a:off x="200848" y="1636017"/>
            <a:ext cx="96122" cy="307777"/>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a:ln>
                <a:noFill/>
              </a:ln>
              <a:solidFill>
                <a:srgbClr val="323265"/>
              </a:solidFill>
              <a:effectLst/>
              <a:latin typeface="Arial" charset="0"/>
              <a:cs typeface="Arial" charset="0"/>
            </a:endParaRPr>
          </a:p>
        </p:txBody>
      </p:sp>
      <p:pic>
        <p:nvPicPr>
          <p:cNvPr id="12" name="Image 11"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1" y="165680"/>
            <a:ext cx="2337181" cy="449458"/>
          </a:xfrm>
          <a:prstGeom prst="rect">
            <a:avLst/>
          </a:prstGeom>
        </p:spPr>
      </p:pic>
      <p:sp>
        <p:nvSpPr>
          <p:cNvPr id="11" name="ZoneTexte 11"/>
          <p:cNvSpPr txBox="1">
            <a:spLocks noChangeArrowheads="1"/>
          </p:cNvSpPr>
          <p:nvPr userDrawn="1"/>
        </p:nvSpPr>
        <p:spPr bwMode="auto">
          <a:xfrm>
            <a:off x="3968751"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500" b="0" dirty="0">
                <a:solidFill>
                  <a:schemeClr val="bg1">
                    <a:lumMod val="65000"/>
                  </a:schemeClr>
                </a:solidFill>
                <a:latin typeface="Arial" charset="0"/>
              </a:rPr>
              <a:t>OPEN</a:t>
            </a:r>
          </a:p>
          <a:p>
            <a:pPr algn="ctr" eaLnBrk="1" fontAlgn="auto" hangingPunct="1">
              <a:spcBef>
                <a:spcPts val="0"/>
              </a:spcBef>
              <a:spcAft>
                <a:spcPts val="0"/>
              </a:spcAft>
              <a:defRPr/>
            </a:pPr>
            <a:r>
              <a:rPr lang="en-US" sz="500" b="0" dirty="0">
                <a:solidFill>
                  <a:schemeClr val="bg1">
                    <a:lumMod val="65000"/>
                  </a:schemeClr>
                </a:solidFill>
                <a:latin typeface="Arial" charset="0"/>
              </a:rPr>
              <a:t>THALES</a:t>
            </a:r>
            <a:r>
              <a:rPr lang="en-US" sz="500" b="0" baseline="0" dirty="0">
                <a:solidFill>
                  <a:schemeClr val="bg1">
                    <a:lumMod val="65000"/>
                  </a:schemeClr>
                </a:solidFill>
                <a:latin typeface="Arial" charset="0"/>
              </a:rPr>
              <a:t> GROUP INTERNAL</a:t>
            </a:r>
          </a:p>
          <a:p>
            <a:pPr algn="ctr" eaLnBrk="1" fontAlgn="auto" hangingPunct="1">
              <a:spcBef>
                <a:spcPts val="0"/>
              </a:spcBef>
              <a:spcAft>
                <a:spcPts val="0"/>
              </a:spcAft>
              <a:defRPr/>
            </a:pPr>
            <a:r>
              <a:rPr lang="en-US" sz="500" b="0" baseline="0" dirty="0">
                <a:solidFill>
                  <a:srgbClr val="FF0000"/>
                </a:solidFill>
                <a:latin typeface="Arial" charset="0"/>
              </a:rPr>
              <a:t>THALES GROUP CONFIDENTIAL</a:t>
            </a:r>
          </a:p>
          <a:p>
            <a:pPr algn="ctr" eaLnBrk="1" fontAlgn="auto" hangingPunct="1">
              <a:spcBef>
                <a:spcPts val="0"/>
              </a:spcBef>
              <a:spcAft>
                <a:spcPts val="0"/>
              </a:spcAft>
              <a:defRPr/>
            </a:pPr>
            <a:r>
              <a:rPr lang="en-US" sz="500" b="0" baseline="0" dirty="0">
                <a:solidFill>
                  <a:srgbClr val="FF0000"/>
                </a:solidFill>
                <a:latin typeface="Arial" charset="0"/>
              </a:rPr>
              <a:t>THALES GROUP SECRET</a:t>
            </a:r>
            <a:endParaRPr lang="en-US" sz="500" b="0" dirty="0">
              <a:solidFill>
                <a:srgbClr val="FF0000"/>
              </a:solidFill>
              <a:latin typeface="Arial" charset="0"/>
            </a:endParaRPr>
          </a:p>
        </p:txBody>
      </p:sp>
    </p:spTree>
    <p:extLst>
      <p:ext uri="{BB962C8B-B14F-4D97-AF65-F5344CB8AC3E}">
        <p14:creationId xmlns:p14="http://schemas.microsoft.com/office/powerpoint/2010/main" val="245666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6"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7"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8"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4" name="Picture Placeholder 3"/>
          <p:cNvSpPr>
            <a:spLocks noGrp="1"/>
          </p:cNvSpPr>
          <p:nvPr>
            <p:ph type="pic" sz="quarter" idx="10" hasCustomPrompt="1"/>
          </p:nvPr>
        </p:nvSpPr>
        <p:spPr bwMode="auto">
          <a:xfrm>
            <a:off x="4740167" y="1169560"/>
            <a:ext cx="3993826" cy="2817677"/>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5" name="Espace réservé du texte 2"/>
          <p:cNvSpPr>
            <a:spLocks noGrp="1"/>
          </p:cNvSpPr>
          <p:nvPr>
            <p:ph idx="1" hasCustomPrompt="1"/>
          </p:nvPr>
        </p:nvSpPr>
        <p:spPr>
          <a:xfrm>
            <a:off x="179516" y="696542"/>
            <a:ext cx="4450659"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8" name="Group 25"/>
          <p:cNvGrpSpPr/>
          <p:nvPr userDrawn="1"/>
        </p:nvGrpSpPr>
        <p:grpSpPr>
          <a:xfrm>
            <a:off x="7263122" y="4812382"/>
            <a:ext cx="1632238" cy="197318"/>
            <a:chOff x="2619375" y="-595312"/>
            <a:chExt cx="1785938" cy="215899"/>
          </a:xfrm>
        </p:grpSpPr>
        <p:sp>
          <p:nvSpPr>
            <p:cNvPr id="19"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0"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1"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2"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3"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4"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2811453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itle and Content">
    <p:spTree>
      <p:nvGrpSpPr>
        <p:cNvPr id="1" name=""/>
        <p:cNvGrpSpPr/>
        <p:nvPr/>
      </p:nvGrpSpPr>
      <p:grpSpPr>
        <a:xfrm>
          <a:off x="0" y="0"/>
          <a:ext cx="0" cy="0"/>
          <a:chOff x="0" y="0"/>
          <a:chExt cx="0" cy="0"/>
        </a:xfrm>
      </p:grpSpPr>
      <p:sp>
        <p:nvSpPr>
          <p:cNvPr id="6"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9"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0"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5" name="Picture Placeholder 3"/>
          <p:cNvSpPr>
            <a:spLocks noGrp="1"/>
          </p:cNvSpPr>
          <p:nvPr>
            <p:ph type="pic" sz="quarter" idx="10" hasCustomPrompt="1"/>
          </p:nvPr>
        </p:nvSpPr>
        <p:spPr bwMode="auto">
          <a:xfrm>
            <a:off x="5898599" y="1229182"/>
            <a:ext cx="2916868" cy="2057875"/>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7" name="Espace réservé du texte 6"/>
          <p:cNvSpPr>
            <a:spLocks noGrp="1"/>
          </p:cNvSpPr>
          <p:nvPr>
            <p:ph type="body" sz="quarter" idx="11" hasCustomPrompt="1"/>
          </p:nvPr>
        </p:nvSpPr>
        <p:spPr>
          <a:xfrm>
            <a:off x="5898599" y="3396031"/>
            <a:ext cx="2916868" cy="1234967"/>
          </a:xfrm>
        </p:spPr>
        <p:txBody>
          <a:bodyPr/>
          <a:lstStyle>
            <a:lvl1pPr marL="0" indent="0">
              <a:spcBef>
                <a:spcPts val="0"/>
              </a:spcBef>
              <a:buFontTx/>
              <a:buNone/>
              <a:defRPr sz="1200" b="0">
                <a:solidFill>
                  <a:schemeClr val="bg1"/>
                </a:solidFill>
              </a:defRPr>
            </a:lvl1pPr>
          </a:lstStyle>
          <a:p>
            <a:pPr lvl="0"/>
            <a:r>
              <a:rPr lang="en-AU" noProof="0" dirty="0"/>
              <a:t>Click to edit Master text styles</a:t>
            </a:r>
          </a:p>
        </p:txBody>
      </p:sp>
      <p:sp>
        <p:nvSpPr>
          <p:cNvPr id="8" name="Espace réservé du texte 2"/>
          <p:cNvSpPr>
            <a:spLocks noGrp="1"/>
          </p:cNvSpPr>
          <p:nvPr>
            <p:ph idx="1" hasCustomPrompt="1"/>
          </p:nvPr>
        </p:nvSpPr>
        <p:spPr>
          <a:xfrm>
            <a:off x="179516" y="696542"/>
            <a:ext cx="557862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9" name="Group 25"/>
          <p:cNvGrpSpPr/>
          <p:nvPr userDrawn="1"/>
        </p:nvGrpSpPr>
        <p:grpSpPr>
          <a:xfrm>
            <a:off x="7263122" y="4812382"/>
            <a:ext cx="1632238" cy="197318"/>
            <a:chOff x="2619375" y="-595312"/>
            <a:chExt cx="1785938" cy="215899"/>
          </a:xfrm>
        </p:grpSpPr>
        <p:sp>
          <p:nvSpPr>
            <p:cNvPr id="20"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1"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2"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3"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4"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6"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3723036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Title and Content">
    <p:spTree>
      <p:nvGrpSpPr>
        <p:cNvPr id="1" name=""/>
        <p:cNvGrpSpPr/>
        <p:nvPr/>
      </p:nvGrpSpPr>
      <p:grpSpPr>
        <a:xfrm>
          <a:off x="0" y="0"/>
          <a:ext cx="0" cy="0"/>
          <a:chOff x="0" y="0"/>
          <a:chExt cx="0" cy="0"/>
        </a:xfrm>
      </p:grpSpPr>
      <p:sp>
        <p:nvSpPr>
          <p:cNvPr id="6"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9"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0"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5" name="Picture Placeholder 3"/>
          <p:cNvSpPr>
            <a:spLocks noGrp="1"/>
          </p:cNvSpPr>
          <p:nvPr>
            <p:ph type="pic" sz="quarter" idx="10" hasCustomPrompt="1"/>
          </p:nvPr>
        </p:nvSpPr>
        <p:spPr bwMode="auto">
          <a:xfrm>
            <a:off x="6309212" y="1337123"/>
            <a:ext cx="2832826" cy="245225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a:t>
            </a:r>
            <a:br>
              <a:rPr lang="en-AU" dirty="0"/>
            </a:br>
            <a:r>
              <a:rPr lang="en-AU" dirty="0"/>
              <a:t>to placeholder</a:t>
            </a:r>
          </a:p>
        </p:txBody>
      </p:sp>
      <p:sp>
        <p:nvSpPr>
          <p:cNvPr id="7" name="Espace réservé du texte 6"/>
          <p:cNvSpPr>
            <a:spLocks noGrp="1"/>
          </p:cNvSpPr>
          <p:nvPr>
            <p:ph type="body" sz="quarter" idx="11" hasCustomPrompt="1"/>
          </p:nvPr>
        </p:nvSpPr>
        <p:spPr>
          <a:xfrm>
            <a:off x="6309210" y="3845191"/>
            <a:ext cx="2832827" cy="785807"/>
          </a:xfrm>
        </p:spPr>
        <p:txBody>
          <a:bodyPr/>
          <a:lstStyle>
            <a:lvl1pPr marL="0" indent="0">
              <a:spcBef>
                <a:spcPts val="0"/>
              </a:spcBef>
              <a:buFontTx/>
              <a:buNone/>
              <a:defRPr sz="1200" b="0">
                <a:solidFill>
                  <a:schemeClr val="bg1"/>
                </a:solidFill>
              </a:defRPr>
            </a:lvl1pPr>
          </a:lstStyle>
          <a:p>
            <a:pPr lvl="0"/>
            <a:r>
              <a:rPr lang="en-AU" noProof="0" dirty="0"/>
              <a:t>Click to edit Master text styles</a:t>
            </a:r>
          </a:p>
        </p:txBody>
      </p:sp>
      <p:sp>
        <p:nvSpPr>
          <p:cNvPr id="8" name="Espace réservé du texte 2"/>
          <p:cNvSpPr>
            <a:spLocks noGrp="1"/>
          </p:cNvSpPr>
          <p:nvPr>
            <p:ph idx="1" hasCustomPrompt="1"/>
          </p:nvPr>
        </p:nvSpPr>
        <p:spPr>
          <a:xfrm>
            <a:off x="179516" y="696542"/>
            <a:ext cx="557862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19" name="Group 25"/>
          <p:cNvGrpSpPr/>
          <p:nvPr userDrawn="1"/>
        </p:nvGrpSpPr>
        <p:grpSpPr>
          <a:xfrm>
            <a:off x="7263122" y="4812382"/>
            <a:ext cx="1632238" cy="197318"/>
            <a:chOff x="2619375" y="-595312"/>
            <a:chExt cx="1785938" cy="215899"/>
          </a:xfrm>
        </p:grpSpPr>
        <p:sp>
          <p:nvSpPr>
            <p:cNvPr id="20"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1"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2"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3"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4"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6"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3229384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10"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11"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2"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7" name="Espace réservé du texte 6"/>
          <p:cNvSpPr>
            <a:spLocks noGrp="1"/>
          </p:cNvSpPr>
          <p:nvPr>
            <p:ph type="body" sz="quarter" idx="11" hasCustomPrompt="1"/>
          </p:nvPr>
        </p:nvSpPr>
        <p:spPr>
          <a:xfrm>
            <a:off x="5501951" y="3396031"/>
            <a:ext cx="3313517" cy="1234967"/>
          </a:xfrm>
        </p:spPr>
        <p:txBody>
          <a:bodyPr/>
          <a:lstStyle>
            <a:lvl1pPr marL="0" indent="0" algn="r">
              <a:spcBef>
                <a:spcPts val="0"/>
              </a:spcBef>
              <a:buFontTx/>
              <a:buNone/>
              <a:defRPr sz="1200" b="0">
                <a:solidFill>
                  <a:srgbClr val="FFFFFF"/>
                </a:solidFill>
              </a:defRPr>
            </a:lvl1pPr>
          </a:lstStyle>
          <a:p>
            <a:pPr lvl="0"/>
            <a:r>
              <a:rPr lang="en-AU" noProof="0" dirty="0"/>
              <a:t>Click to edit Master text styles</a:t>
            </a:r>
          </a:p>
        </p:txBody>
      </p:sp>
      <p:sp>
        <p:nvSpPr>
          <p:cNvPr id="6" name="Picture Placeholder 3"/>
          <p:cNvSpPr>
            <a:spLocks noGrp="1"/>
          </p:cNvSpPr>
          <p:nvPr>
            <p:ph type="pic" sz="quarter" idx="10" hasCustomPrompt="1"/>
          </p:nvPr>
        </p:nvSpPr>
        <p:spPr bwMode="auto">
          <a:xfrm>
            <a:off x="4934170" y="865131"/>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 to placeholder</a:t>
            </a:r>
          </a:p>
        </p:txBody>
      </p:sp>
      <p:sp>
        <p:nvSpPr>
          <p:cNvPr id="8" name="Picture Placeholder 3"/>
          <p:cNvSpPr>
            <a:spLocks noGrp="1"/>
          </p:cNvSpPr>
          <p:nvPr>
            <p:ph type="pic" sz="quarter" idx="16" hasCustomPrompt="1"/>
          </p:nvPr>
        </p:nvSpPr>
        <p:spPr bwMode="auto">
          <a:xfrm>
            <a:off x="6904738" y="1914673"/>
            <a:ext cx="1913083" cy="134969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AU" dirty="0"/>
              <a:t>Click icon to add image to placeholder</a:t>
            </a:r>
          </a:p>
        </p:txBody>
      </p:sp>
      <p:sp>
        <p:nvSpPr>
          <p:cNvPr id="9" name="Espace réservé du texte 2"/>
          <p:cNvSpPr>
            <a:spLocks noGrp="1"/>
          </p:cNvSpPr>
          <p:nvPr>
            <p:ph idx="1" hasCustomPrompt="1"/>
          </p:nvPr>
        </p:nvSpPr>
        <p:spPr>
          <a:xfrm>
            <a:off x="179515" y="696542"/>
            <a:ext cx="4639968"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grpSp>
        <p:nvGrpSpPr>
          <p:cNvPr id="21" name="Group 25"/>
          <p:cNvGrpSpPr/>
          <p:nvPr userDrawn="1"/>
        </p:nvGrpSpPr>
        <p:grpSpPr>
          <a:xfrm>
            <a:off x="7263122" y="4812382"/>
            <a:ext cx="1632238" cy="197318"/>
            <a:chOff x="2619375" y="-595312"/>
            <a:chExt cx="1785938" cy="215899"/>
          </a:xfrm>
        </p:grpSpPr>
        <p:sp>
          <p:nvSpPr>
            <p:cNvPr id="22"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3"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4"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6"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7"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8"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2309838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Title and Content">
    <p:spTree>
      <p:nvGrpSpPr>
        <p:cNvPr id="1" name=""/>
        <p:cNvGrpSpPr/>
        <p:nvPr/>
      </p:nvGrpSpPr>
      <p:grpSpPr>
        <a:xfrm>
          <a:off x="0" y="0"/>
          <a:ext cx="0" cy="0"/>
          <a:chOff x="0" y="0"/>
          <a:chExt cx="0" cy="0"/>
        </a:xfrm>
      </p:grpSpPr>
      <p:sp>
        <p:nvSpPr>
          <p:cNvPr id="7"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8"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3"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9" name="Picture Placeholder 3"/>
          <p:cNvSpPr>
            <a:spLocks noGrp="1"/>
          </p:cNvSpPr>
          <p:nvPr>
            <p:ph type="pic" sz="quarter" idx="10" hasCustomPrompt="1"/>
          </p:nvPr>
        </p:nvSpPr>
        <p:spPr bwMode="auto">
          <a:xfrm>
            <a:off x="7079797" y="842794"/>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0" name="Picture Placeholder 3"/>
          <p:cNvSpPr>
            <a:spLocks noGrp="1"/>
          </p:cNvSpPr>
          <p:nvPr>
            <p:ph type="pic" sz="quarter" idx="12" hasCustomPrompt="1"/>
          </p:nvPr>
        </p:nvSpPr>
        <p:spPr bwMode="auto">
          <a:xfrm>
            <a:off x="7079797" y="2124658"/>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1" name="Picture Placeholder 3"/>
          <p:cNvSpPr>
            <a:spLocks noGrp="1"/>
          </p:cNvSpPr>
          <p:nvPr>
            <p:ph type="pic" sz="quarter" idx="13" hasCustomPrompt="1"/>
          </p:nvPr>
        </p:nvSpPr>
        <p:spPr bwMode="auto">
          <a:xfrm>
            <a:off x="7079797" y="3406522"/>
            <a:ext cx="1735593" cy="1224476"/>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200" b="0">
                <a:solidFill>
                  <a:schemeClr val="bg1"/>
                </a:solidFill>
              </a:defRPr>
            </a:lvl1pPr>
          </a:lstStyle>
          <a:p>
            <a:r>
              <a:rPr lang="en-AU" dirty="0"/>
              <a:t>Click icon to add image to placeholder</a:t>
            </a:r>
          </a:p>
        </p:txBody>
      </p:sp>
      <p:sp>
        <p:nvSpPr>
          <p:cNvPr id="12"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2" name="Espace réservé du texte 6"/>
          <p:cNvSpPr>
            <a:spLocks noGrp="1"/>
          </p:cNvSpPr>
          <p:nvPr>
            <p:ph type="body" sz="quarter" idx="11" hasCustomPrompt="1"/>
          </p:nvPr>
        </p:nvSpPr>
        <p:spPr>
          <a:xfrm>
            <a:off x="5509838" y="1964219"/>
            <a:ext cx="1502469" cy="2666779"/>
          </a:xfrm>
        </p:spPr>
        <p:txBody>
          <a:bodyPr anchor="b" anchorCtr="0"/>
          <a:lstStyle>
            <a:lvl1pPr marL="0" indent="0" algn="r">
              <a:spcBef>
                <a:spcPts val="0"/>
              </a:spcBef>
              <a:buFontTx/>
              <a:buNone/>
              <a:defRPr sz="1200" b="0">
                <a:solidFill>
                  <a:srgbClr val="FFFFFF"/>
                </a:solidFill>
              </a:defRPr>
            </a:lvl1pPr>
          </a:lstStyle>
          <a:p>
            <a:pPr lvl="0"/>
            <a:r>
              <a:rPr lang="en-AU" noProof="0" dirty="0"/>
              <a:t>Click to edit Master text styles</a:t>
            </a:r>
          </a:p>
        </p:txBody>
      </p:sp>
      <p:grpSp>
        <p:nvGrpSpPr>
          <p:cNvPr id="23" name="Group 25"/>
          <p:cNvGrpSpPr/>
          <p:nvPr userDrawn="1"/>
        </p:nvGrpSpPr>
        <p:grpSpPr>
          <a:xfrm>
            <a:off x="7263122" y="4812382"/>
            <a:ext cx="1632238" cy="197318"/>
            <a:chOff x="2619375" y="-595312"/>
            <a:chExt cx="1785938" cy="215899"/>
          </a:xfrm>
        </p:grpSpPr>
        <p:sp>
          <p:nvSpPr>
            <p:cNvPr id="24"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6"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7"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8"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9"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0"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93237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940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4"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5" name="Rectangle 1"/>
          <p:cNvSpPr/>
          <p:nvPr userDrawn="1"/>
        </p:nvSpPr>
        <p:spPr bwMode="auto">
          <a:xfrm>
            <a:off x="5501950" y="-15874"/>
            <a:ext cx="3642050" cy="516572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050" h="5165725">
                <a:moveTo>
                  <a:pt x="1711650" y="0"/>
                </a:moveTo>
                <a:lnTo>
                  <a:pt x="3642050" y="15875"/>
                </a:lnTo>
                <a:lnTo>
                  <a:pt x="3642050" y="5159375"/>
                </a:lnTo>
                <a:lnTo>
                  <a:pt x="105100" y="5165725"/>
                </a:lnTo>
                <a:cubicBezTo>
                  <a:pt x="-374325" y="2705100"/>
                  <a:pt x="895675" y="796925"/>
                  <a:pt x="1711650" y="0"/>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AU" sz="1800" dirty="0"/>
          </a:p>
        </p:txBody>
      </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32" name="Espace réservé du texte 6"/>
          <p:cNvSpPr>
            <a:spLocks noGrp="1"/>
          </p:cNvSpPr>
          <p:nvPr>
            <p:ph type="body" sz="quarter" idx="11" hasCustomPrompt="1"/>
          </p:nvPr>
        </p:nvSpPr>
        <p:spPr>
          <a:xfrm>
            <a:off x="5509837" y="696544"/>
            <a:ext cx="3431610" cy="3934454"/>
          </a:xfrm>
        </p:spPr>
        <p:txBody>
          <a:bodyPr anchor="ctr" anchorCtr="0"/>
          <a:lstStyle>
            <a:lvl1pPr marL="0" indent="0" algn="r">
              <a:buFontTx/>
              <a:buNone/>
              <a:defRPr sz="1600" b="1" baseline="0">
                <a:solidFill>
                  <a:srgbClr val="FFFFFF"/>
                </a:solidFill>
              </a:defRPr>
            </a:lvl1pPr>
          </a:lstStyle>
          <a:p>
            <a:pPr lvl="0"/>
            <a:r>
              <a:rPr lang="en-AU" noProof="0" dirty="0"/>
              <a:t>Click to edit Master text styles</a:t>
            </a:r>
          </a:p>
        </p:txBody>
      </p:sp>
      <p:grpSp>
        <p:nvGrpSpPr>
          <p:cNvPr id="17" name="Group 25"/>
          <p:cNvGrpSpPr/>
          <p:nvPr userDrawn="1"/>
        </p:nvGrpSpPr>
        <p:grpSpPr>
          <a:xfrm>
            <a:off x="7263122" y="4812382"/>
            <a:ext cx="1632238" cy="197318"/>
            <a:chOff x="2619375" y="-595312"/>
            <a:chExt cx="1785938" cy="215899"/>
          </a:xfrm>
        </p:grpSpPr>
        <p:sp>
          <p:nvSpPr>
            <p:cNvPr id="18"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19"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0"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1"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2"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1"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3"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Tree>
    <p:extLst>
      <p:ext uri="{BB962C8B-B14F-4D97-AF65-F5344CB8AC3E}">
        <p14:creationId xmlns:p14="http://schemas.microsoft.com/office/powerpoint/2010/main" val="2903482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Title and Content">
    <p:spTree>
      <p:nvGrpSpPr>
        <p:cNvPr id="1" name=""/>
        <p:cNvGrpSpPr/>
        <p:nvPr/>
      </p:nvGrpSpPr>
      <p:grpSpPr>
        <a:xfrm>
          <a:off x="0" y="0"/>
          <a:ext cx="0" cy="0"/>
          <a:chOff x="0" y="0"/>
          <a:chExt cx="0" cy="0"/>
        </a:xfrm>
      </p:grpSpPr>
      <p:sp>
        <p:nvSpPr>
          <p:cNvPr id="13" name="Oval 41"/>
          <p:cNvSpPr>
            <a:spLocks noChangeArrowheads="1"/>
          </p:cNvSpPr>
          <p:nvPr userDrawn="1"/>
        </p:nvSpPr>
        <p:spPr bwMode="auto">
          <a:xfrm>
            <a:off x="5024439" y="-2908243"/>
            <a:ext cx="11338832" cy="11544925"/>
          </a:xfrm>
          <a:prstGeom prst="ellipse">
            <a:avLst/>
          </a:prstGeom>
          <a:noFill/>
          <a:ln w="6350">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4" name="Oval 41"/>
          <p:cNvSpPr>
            <a:spLocks noChangeArrowheads="1"/>
          </p:cNvSpPr>
          <p:nvPr userDrawn="1"/>
        </p:nvSpPr>
        <p:spPr bwMode="auto">
          <a:xfrm>
            <a:off x="5429439" y="-1897567"/>
            <a:ext cx="11338832" cy="11544925"/>
          </a:xfrm>
          <a:prstGeom prst="ellipse">
            <a:avLst/>
          </a:prstGeom>
          <a:noFill/>
          <a:ln w="635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AU" sz="1800"/>
          </a:p>
        </p:txBody>
      </p:sp>
      <p:grpSp>
        <p:nvGrpSpPr>
          <p:cNvPr id="16" name="Group 25"/>
          <p:cNvGrpSpPr/>
          <p:nvPr userDrawn="1"/>
        </p:nvGrpSpPr>
        <p:grpSpPr>
          <a:xfrm>
            <a:off x="7256330" y="4879328"/>
            <a:ext cx="1692409" cy="153444"/>
            <a:chOff x="2619375" y="-595312"/>
            <a:chExt cx="1785938" cy="215899"/>
          </a:xfrm>
        </p:grpSpPr>
        <p:sp>
          <p:nvSpPr>
            <p:cNvPr id="23" name="Freeform 12"/>
            <p:cNvSpPr>
              <a:spLocks/>
            </p:cNvSpPr>
            <p:nvPr userDrawn="1"/>
          </p:nvSpPr>
          <p:spPr bwMode="auto">
            <a:xfrm>
              <a:off x="4175125" y="-595312"/>
              <a:ext cx="230188" cy="215899"/>
            </a:xfrm>
            <a:custGeom>
              <a:avLst/>
              <a:gdLst>
                <a:gd name="T0" fmla="*/ 180 w 180"/>
                <a:gd name="T1" fmla="*/ 122 h 166"/>
                <a:gd name="T2" fmla="*/ 155 w 180"/>
                <a:gd name="T3" fmla="*/ 156 h 166"/>
                <a:gd name="T4" fmla="*/ 81 w 180"/>
                <a:gd name="T5" fmla="*/ 166 h 166"/>
                <a:gd name="T6" fmla="*/ 0 w 180"/>
                <a:gd name="T7" fmla="*/ 158 h 166"/>
                <a:gd name="T8" fmla="*/ 0 w 180"/>
                <a:gd name="T9" fmla="*/ 132 h 166"/>
                <a:gd name="T10" fmla="*/ 143 w 180"/>
                <a:gd name="T11" fmla="*/ 132 h 166"/>
                <a:gd name="T12" fmla="*/ 143 w 180"/>
                <a:gd name="T13" fmla="*/ 97 h 166"/>
                <a:gd name="T14" fmla="*/ 42 w 180"/>
                <a:gd name="T15" fmla="*/ 97 h 166"/>
                <a:gd name="T16" fmla="*/ 1 w 180"/>
                <a:gd name="T17" fmla="*/ 59 h 166"/>
                <a:gd name="T18" fmla="*/ 1 w 180"/>
                <a:gd name="T19" fmla="*/ 44 h 166"/>
                <a:gd name="T20" fmla="*/ 26 w 180"/>
                <a:gd name="T21" fmla="*/ 9 h 166"/>
                <a:gd name="T22" fmla="*/ 97 w 180"/>
                <a:gd name="T23" fmla="*/ 0 h 166"/>
                <a:gd name="T24" fmla="*/ 177 w 180"/>
                <a:gd name="T25" fmla="*/ 8 h 166"/>
                <a:gd name="T26" fmla="*/ 177 w 180"/>
                <a:gd name="T27" fmla="*/ 34 h 166"/>
                <a:gd name="T28" fmla="*/ 37 w 180"/>
                <a:gd name="T29" fmla="*/ 34 h 166"/>
                <a:gd name="T30" fmla="*/ 37 w 180"/>
                <a:gd name="T31" fmla="*/ 64 h 166"/>
                <a:gd name="T32" fmla="*/ 138 w 180"/>
                <a:gd name="T33" fmla="*/ 64 h 166"/>
                <a:gd name="T34" fmla="*/ 180 w 180"/>
                <a:gd name="T35" fmla="*/ 102 h 166"/>
                <a:gd name="T36" fmla="*/ 180 w 180"/>
                <a:gd name="T37" fmla="*/ 12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66">
                  <a:moveTo>
                    <a:pt x="180" y="122"/>
                  </a:moveTo>
                  <a:cubicBezTo>
                    <a:pt x="180" y="144"/>
                    <a:pt x="173" y="151"/>
                    <a:pt x="155" y="156"/>
                  </a:cubicBezTo>
                  <a:cubicBezTo>
                    <a:pt x="136" y="162"/>
                    <a:pt x="101" y="166"/>
                    <a:pt x="81" y="166"/>
                  </a:cubicBezTo>
                  <a:cubicBezTo>
                    <a:pt x="57" y="166"/>
                    <a:pt x="26" y="164"/>
                    <a:pt x="0" y="158"/>
                  </a:cubicBezTo>
                  <a:cubicBezTo>
                    <a:pt x="0" y="132"/>
                    <a:pt x="0" y="132"/>
                    <a:pt x="0" y="132"/>
                  </a:cubicBezTo>
                  <a:cubicBezTo>
                    <a:pt x="143" y="132"/>
                    <a:pt x="143" y="132"/>
                    <a:pt x="143" y="132"/>
                  </a:cubicBezTo>
                  <a:cubicBezTo>
                    <a:pt x="143" y="97"/>
                    <a:pt x="143" y="97"/>
                    <a:pt x="143" y="97"/>
                  </a:cubicBezTo>
                  <a:cubicBezTo>
                    <a:pt x="42" y="97"/>
                    <a:pt x="42" y="97"/>
                    <a:pt x="42" y="97"/>
                  </a:cubicBezTo>
                  <a:cubicBezTo>
                    <a:pt x="12" y="97"/>
                    <a:pt x="1" y="89"/>
                    <a:pt x="1" y="59"/>
                  </a:cubicBezTo>
                  <a:cubicBezTo>
                    <a:pt x="1" y="44"/>
                    <a:pt x="1" y="44"/>
                    <a:pt x="1" y="44"/>
                  </a:cubicBezTo>
                  <a:cubicBezTo>
                    <a:pt x="1" y="20"/>
                    <a:pt x="7" y="13"/>
                    <a:pt x="26" y="9"/>
                  </a:cubicBezTo>
                  <a:cubicBezTo>
                    <a:pt x="45" y="4"/>
                    <a:pt x="77" y="0"/>
                    <a:pt x="97" y="0"/>
                  </a:cubicBezTo>
                  <a:cubicBezTo>
                    <a:pt x="122" y="0"/>
                    <a:pt x="151" y="2"/>
                    <a:pt x="177" y="8"/>
                  </a:cubicBezTo>
                  <a:cubicBezTo>
                    <a:pt x="177" y="34"/>
                    <a:pt x="177" y="34"/>
                    <a:pt x="177" y="34"/>
                  </a:cubicBezTo>
                  <a:cubicBezTo>
                    <a:pt x="37" y="34"/>
                    <a:pt x="37" y="34"/>
                    <a:pt x="37" y="34"/>
                  </a:cubicBezTo>
                  <a:cubicBezTo>
                    <a:pt x="37" y="64"/>
                    <a:pt x="37" y="64"/>
                    <a:pt x="37" y="64"/>
                  </a:cubicBezTo>
                  <a:cubicBezTo>
                    <a:pt x="138" y="64"/>
                    <a:pt x="138" y="64"/>
                    <a:pt x="138" y="64"/>
                  </a:cubicBezTo>
                  <a:cubicBezTo>
                    <a:pt x="168" y="64"/>
                    <a:pt x="180" y="72"/>
                    <a:pt x="180" y="102"/>
                  </a:cubicBezTo>
                  <a:cubicBezTo>
                    <a:pt x="180" y="122"/>
                    <a:pt x="180" y="122"/>
                    <a:pt x="180" y="1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4" name="Freeform 13"/>
            <p:cNvSpPr>
              <a:spLocks/>
            </p:cNvSpPr>
            <p:nvPr userDrawn="1"/>
          </p:nvSpPr>
          <p:spPr bwMode="auto">
            <a:xfrm>
              <a:off x="3868738" y="-595312"/>
              <a:ext cx="225425" cy="215899"/>
            </a:xfrm>
            <a:custGeom>
              <a:avLst/>
              <a:gdLst>
                <a:gd name="T0" fmla="*/ 177 w 177"/>
                <a:gd name="T1" fmla="*/ 158 h 166"/>
                <a:gd name="T2" fmla="*/ 89 w 177"/>
                <a:gd name="T3" fmla="*/ 166 h 166"/>
                <a:gd name="T4" fmla="*/ 0 w 177"/>
                <a:gd name="T5" fmla="*/ 158 h 166"/>
                <a:gd name="T6" fmla="*/ 0 w 177"/>
                <a:gd name="T7" fmla="*/ 8 h 166"/>
                <a:gd name="T8" fmla="*/ 88 w 177"/>
                <a:gd name="T9" fmla="*/ 0 h 166"/>
                <a:gd name="T10" fmla="*/ 176 w 177"/>
                <a:gd name="T11" fmla="*/ 8 h 166"/>
                <a:gd name="T12" fmla="*/ 176 w 177"/>
                <a:gd name="T13" fmla="*/ 35 h 166"/>
                <a:gd name="T14" fmla="*/ 43 w 177"/>
                <a:gd name="T15" fmla="*/ 35 h 166"/>
                <a:gd name="T16" fmla="*/ 43 w 177"/>
                <a:gd name="T17" fmla="*/ 65 h 166"/>
                <a:gd name="T18" fmla="*/ 130 w 177"/>
                <a:gd name="T19" fmla="*/ 65 h 166"/>
                <a:gd name="T20" fmla="*/ 130 w 177"/>
                <a:gd name="T21" fmla="*/ 96 h 166"/>
                <a:gd name="T22" fmla="*/ 43 w 177"/>
                <a:gd name="T23" fmla="*/ 96 h 166"/>
                <a:gd name="T24" fmla="*/ 43 w 177"/>
                <a:gd name="T25" fmla="*/ 132 h 166"/>
                <a:gd name="T26" fmla="*/ 177 w 177"/>
                <a:gd name="T27" fmla="*/ 132 h 166"/>
                <a:gd name="T28" fmla="*/ 177 w 177"/>
                <a:gd name="T29"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66">
                  <a:moveTo>
                    <a:pt x="177" y="158"/>
                  </a:moveTo>
                  <a:cubicBezTo>
                    <a:pt x="147" y="164"/>
                    <a:pt x="118" y="166"/>
                    <a:pt x="89" y="166"/>
                  </a:cubicBezTo>
                  <a:cubicBezTo>
                    <a:pt x="60" y="166"/>
                    <a:pt x="30" y="164"/>
                    <a:pt x="0" y="158"/>
                  </a:cubicBezTo>
                  <a:cubicBezTo>
                    <a:pt x="0" y="8"/>
                    <a:pt x="0" y="8"/>
                    <a:pt x="0" y="8"/>
                  </a:cubicBezTo>
                  <a:cubicBezTo>
                    <a:pt x="30" y="2"/>
                    <a:pt x="60" y="0"/>
                    <a:pt x="88" y="0"/>
                  </a:cubicBezTo>
                  <a:cubicBezTo>
                    <a:pt x="117" y="0"/>
                    <a:pt x="147" y="2"/>
                    <a:pt x="176" y="8"/>
                  </a:cubicBezTo>
                  <a:cubicBezTo>
                    <a:pt x="176" y="35"/>
                    <a:pt x="176" y="35"/>
                    <a:pt x="176" y="35"/>
                  </a:cubicBezTo>
                  <a:cubicBezTo>
                    <a:pt x="43" y="35"/>
                    <a:pt x="43" y="35"/>
                    <a:pt x="43" y="35"/>
                  </a:cubicBezTo>
                  <a:cubicBezTo>
                    <a:pt x="43" y="65"/>
                    <a:pt x="43" y="65"/>
                    <a:pt x="43" y="65"/>
                  </a:cubicBezTo>
                  <a:cubicBezTo>
                    <a:pt x="130" y="65"/>
                    <a:pt x="130" y="65"/>
                    <a:pt x="130" y="65"/>
                  </a:cubicBezTo>
                  <a:cubicBezTo>
                    <a:pt x="130" y="96"/>
                    <a:pt x="130" y="96"/>
                    <a:pt x="130" y="96"/>
                  </a:cubicBezTo>
                  <a:cubicBezTo>
                    <a:pt x="43" y="96"/>
                    <a:pt x="43" y="96"/>
                    <a:pt x="43" y="96"/>
                  </a:cubicBezTo>
                  <a:cubicBezTo>
                    <a:pt x="43" y="132"/>
                    <a:pt x="43" y="132"/>
                    <a:pt x="43" y="132"/>
                  </a:cubicBezTo>
                  <a:cubicBezTo>
                    <a:pt x="177" y="132"/>
                    <a:pt x="177" y="132"/>
                    <a:pt x="177" y="132"/>
                  </a:cubicBezTo>
                  <a:cubicBezTo>
                    <a:pt x="177" y="158"/>
                    <a:pt x="177" y="158"/>
                    <a:pt x="177"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5" name="Freeform 14"/>
            <p:cNvSpPr>
              <a:spLocks/>
            </p:cNvSpPr>
            <p:nvPr userDrawn="1"/>
          </p:nvSpPr>
          <p:spPr bwMode="auto">
            <a:xfrm>
              <a:off x="3602038" y="-588963"/>
              <a:ext cx="201613" cy="209550"/>
            </a:xfrm>
            <a:custGeom>
              <a:avLst/>
              <a:gdLst>
                <a:gd name="T0" fmla="*/ 158 w 158"/>
                <a:gd name="T1" fmla="*/ 154 h 162"/>
                <a:gd name="T2" fmla="*/ 80 w 158"/>
                <a:gd name="T3" fmla="*/ 162 h 162"/>
                <a:gd name="T4" fmla="*/ 0 w 158"/>
                <a:gd name="T5" fmla="*/ 154 h 162"/>
                <a:gd name="T6" fmla="*/ 0 w 158"/>
                <a:gd name="T7" fmla="*/ 0 h 162"/>
                <a:gd name="T8" fmla="*/ 43 w 158"/>
                <a:gd name="T9" fmla="*/ 0 h 162"/>
                <a:gd name="T10" fmla="*/ 43 w 158"/>
                <a:gd name="T11" fmla="*/ 126 h 162"/>
                <a:gd name="T12" fmla="*/ 158 w 158"/>
                <a:gd name="T13" fmla="*/ 126 h 162"/>
                <a:gd name="T14" fmla="*/ 158 w 158"/>
                <a:gd name="T15" fmla="*/ 154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2">
                  <a:moveTo>
                    <a:pt x="158" y="154"/>
                  </a:moveTo>
                  <a:cubicBezTo>
                    <a:pt x="132" y="160"/>
                    <a:pt x="105" y="162"/>
                    <a:pt x="80" y="162"/>
                  </a:cubicBezTo>
                  <a:cubicBezTo>
                    <a:pt x="54" y="162"/>
                    <a:pt x="27" y="160"/>
                    <a:pt x="0" y="154"/>
                  </a:cubicBezTo>
                  <a:cubicBezTo>
                    <a:pt x="0" y="0"/>
                    <a:pt x="0" y="0"/>
                    <a:pt x="0" y="0"/>
                  </a:cubicBezTo>
                  <a:cubicBezTo>
                    <a:pt x="43" y="0"/>
                    <a:pt x="43" y="0"/>
                    <a:pt x="43" y="0"/>
                  </a:cubicBezTo>
                  <a:cubicBezTo>
                    <a:pt x="43" y="126"/>
                    <a:pt x="43" y="126"/>
                    <a:pt x="43" y="126"/>
                  </a:cubicBezTo>
                  <a:cubicBezTo>
                    <a:pt x="158" y="126"/>
                    <a:pt x="158" y="126"/>
                    <a:pt x="158" y="126"/>
                  </a:cubicBezTo>
                  <a:cubicBezTo>
                    <a:pt x="158" y="154"/>
                    <a:pt x="158" y="154"/>
                    <a:pt x="158" y="1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6" name="Freeform 15"/>
            <p:cNvSpPr>
              <a:spLocks/>
            </p:cNvSpPr>
            <p:nvPr userDrawn="1"/>
          </p:nvSpPr>
          <p:spPr bwMode="auto">
            <a:xfrm>
              <a:off x="3248025" y="-588963"/>
              <a:ext cx="288925" cy="207962"/>
            </a:xfrm>
            <a:custGeom>
              <a:avLst/>
              <a:gdLst>
                <a:gd name="T0" fmla="*/ 226 w 226"/>
                <a:gd name="T1" fmla="*/ 155 h 161"/>
                <a:gd name="T2" fmla="*/ 179 w 226"/>
                <a:gd name="T3" fmla="*/ 161 h 161"/>
                <a:gd name="T4" fmla="*/ 114 w 226"/>
                <a:gd name="T5" fmla="*/ 29 h 161"/>
                <a:gd name="T6" fmla="*/ 110 w 226"/>
                <a:gd name="T7" fmla="*/ 29 h 161"/>
                <a:gd name="T8" fmla="*/ 45 w 226"/>
                <a:gd name="T9" fmla="*/ 161 h 161"/>
                <a:gd name="T10" fmla="*/ 0 w 226"/>
                <a:gd name="T11" fmla="*/ 155 h 161"/>
                <a:gd name="T12" fmla="*/ 83 w 226"/>
                <a:gd name="T13" fmla="*/ 0 h 161"/>
                <a:gd name="T14" fmla="*/ 142 w 226"/>
                <a:gd name="T15" fmla="*/ 0 h 161"/>
                <a:gd name="T16" fmla="*/ 226 w 226"/>
                <a:gd name="T17"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61">
                  <a:moveTo>
                    <a:pt x="226" y="155"/>
                  </a:moveTo>
                  <a:cubicBezTo>
                    <a:pt x="212" y="159"/>
                    <a:pt x="193" y="161"/>
                    <a:pt x="179" y="161"/>
                  </a:cubicBezTo>
                  <a:cubicBezTo>
                    <a:pt x="114" y="29"/>
                    <a:pt x="114" y="29"/>
                    <a:pt x="114" y="29"/>
                  </a:cubicBezTo>
                  <a:cubicBezTo>
                    <a:pt x="110" y="29"/>
                    <a:pt x="110" y="29"/>
                    <a:pt x="110" y="29"/>
                  </a:cubicBezTo>
                  <a:cubicBezTo>
                    <a:pt x="45" y="161"/>
                    <a:pt x="45" y="161"/>
                    <a:pt x="45" y="161"/>
                  </a:cubicBezTo>
                  <a:cubicBezTo>
                    <a:pt x="31" y="161"/>
                    <a:pt x="15" y="159"/>
                    <a:pt x="0" y="155"/>
                  </a:cubicBezTo>
                  <a:cubicBezTo>
                    <a:pt x="83" y="0"/>
                    <a:pt x="83" y="0"/>
                    <a:pt x="83" y="0"/>
                  </a:cubicBezTo>
                  <a:cubicBezTo>
                    <a:pt x="142" y="0"/>
                    <a:pt x="142" y="0"/>
                    <a:pt x="142" y="0"/>
                  </a:cubicBezTo>
                  <a:cubicBezTo>
                    <a:pt x="226" y="155"/>
                    <a:pt x="226" y="155"/>
                    <a:pt x="226" y="15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7" name="Oval 16"/>
            <p:cNvSpPr>
              <a:spLocks noChangeArrowheads="1"/>
            </p:cNvSpPr>
            <p:nvPr userDrawn="1"/>
          </p:nvSpPr>
          <p:spPr bwMode="auto">
            <a:xfrm>
              <a:off x="3355975" y="-474663"/>
              <a:ext cx="71438" cy="714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8" name="Freeform 17"/>
            <p:cNvSpPr>
              <a:spLocks/>
            </p:cNvSpPr>
            <p:nvPr userDrawn="1"/>
          </p:nvSpPr>
          <p:spPr bwMode="auto">
            <a:xfrm>
              <a:off x="2940050" y="-592138"/>
              <a:ext cx="242888" cy="211137"/>
            </a:xfrm>
            <a:custGeom>
              <a:avLst/>
              <a:gdLst>
                <a:gd name="T0" fmla="*/ 190 w 190"/>
                <a:gd name="T1" fmla="*/ 158 h 163"/>
                <a:gd name="T2" fmla="*/ 148 w 190"/>
                <a:gd name="T3" fmla="*/ 163 h 163"/>
                <a:gd name="T4" fmla="*/ 148 w 190"/>
                <a:gd name="T5" fmla="*/ 96 h 163"/>
                <a:gd name="T6" fmla="*/ 42 w 190"/>
                <a:gd name="T7" fmla="*/ 96 h 163"/>
                <a:gd name="T8" fmla="*/ 42 w 190"/>
                <a:gd name="T9" fmla="*/ 163 h 163"/>
                <a:gd name="T10" fmla="*/ 0 w 190"/>
                <a:gd name="T11" fmla="*/ 158 h 163"/>
                <a:gd name="T12" fmla="*/ 0 w 190"/>
                <a:gd name="T13" fmla="*/ 5 h 163"/>
                <a:gd name="T14" fmla="*/ 42 w 190"/>
                <a:gd name="T15" fmla="*/ 0 h 163"/>
                <a:gd name="T16" fmla="*/ 42 w 190"/>
                <a:gd name="T17" fmla="*/ 65 h 163"/>
                <a:gd name="T18" fmla="*/ 148 w 190"/>
                <a:gd name="T19" fmla="*/ 65 h 163"/>
                <a:gd name="T20" fmla="*/ 148 w 190"/>
                <a:gd name="T21" fmla="*/ 0 h 163"/>
                <a:gd name="T22" fmla="*/ 190 w 190"/>
                <a:gd name="T23" fmla="*/ 5 h 163"/>
                <a:gd name="T24" fmla="*/ 190 w 190"/>
                <a:gd name="T2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63">
                  <a:moveTo>
                    <a:pt x="190" y="158"/>
                  </a:moveTo>
                  <a:cubicBezTo>
                    <a:pt x="177" y="161"/>
                    <a:pt x="162" y="163"/>
                    <a:pt x="148" y="163"/>
                  </a:cubicBezTo>
                  <a:cubicBezTo>
                    <a:pt x="148" y="96"/>
                    <a:pt x="148" y="96"/>
                    <a:pt x="148" y="96"/>
                  </a:cubicBezTo>
                  <a:cubicBezTo>
                    <a:pt x="42" y="96"/>
                    <a:pt x="42" y="96"/>
                    <a:pt x="42" y="96"/>
                  </a:cubicBezTo>
                  <a:cubicBezTo>
                    <a:pt x="42" y="163"/>
                    <a:pt x="42" y="163"/>
                    <a:pt x="42" y="163"/>
                  </a:cubicBezTo>
                  <a:cubicBezTo>
                    <a:pt x="28" y="163"/>
                    <a:pt x="13" y="161"/>
                    <a:pt x="0" y="158"/>
                  </a:cubicBezTo>
                  <a:cubicBezTo>
                    <a:pt x="0" y="5"/>
                    <a:pt x="0" y="5"/>
                    <a:pt x="0" y="5"/>
                  </a:cubicBezTo>
                  <a:cubicBezTo>
                    <a:pt x="13" y="1"/>
                    <a:pt x="28" y="0"/>
                    <a:pt x="42" y="0"/>
                  </a:cubicBezTo>
                  <a:cubicBezTo>
                    <a:pt x="42" y="65"/>
                    <a:pt x="42" y="65"/>
                    <a:pt x="42" y="65"/>
                  </a:cubicBezTo>
                  <a:cubicBezTo>
                    <a:pt x="148" y="65"/>
                    <a:pt x="148" y="65"/>
                    <a:pt x="148" y="65"/>
                  </a:cubicBezTo>
                  <a:cubicBezTo>
                    <a:pt x="148" y="0"/>
                    <a:pt x="148" y="0"/>
                    <a:pt x="148" y="0"/>
                  </a:cubicBezTo>
                  <a:cubicBezTo>
                    <a:pt x="162" y="0"/>
                    <a:pt x="177" y="1"/>
                    <a:pt x="190" y="5"/>
                  </a:cubicBezTo>
                  <a:cubicBezTo>
                    <a:pt x="190" y="158"/>
                    <a:pt x="190" y="158"/>
                    <a:pt x="190"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29" name="Freeform 18"/>
            <p:cNvSpPr>
              <a:spLocks/>
            </p:cNvSpPr>
            <p:nvPr userDrawn="1"/>
          </p:nvSpPr>
          <p:spPr bwMode="auto">
            <a:xfrm>
              <a:off x="2619375" y="-595312"/>
              <a:ext cx="244475" cy="211137"/>
            </a:xfrm>
            <a:custGeom>
              <a:avLst/>
              <a:gdLst>
                <a:gd name="T0" fmla="*/ 192 w 192"/>
                <a:gd name="T1" fmla="*/ 35 h 162"/>
                <a:gd name="T2" fmla="*/ 117 w 192"/>
                <a:gd name="T3" fmla="*/ 35 h 162"/>
                <a:gd name="T4" fmla="*/ 117 w 192"/>
                <a:gd name="T5" fmla="*/ 162 h 162"/>
                <a:gd name="T6" fmla="*/ 75 w 192"/>
                <a:gd name="T7" fmla="*/ 162 h 162"/>
                <a:gd name="T8" fmla="*/ 75 w 192"/>
                <a:gd name="T9" fmla="*/ 35 h 162"/>
                <a:gd name="T10" fmla="*/ 0 w 192"/>
                <a:gd name="T11" fmla="*/ 35 h 162"/>
                <a:gd name="T12" fmla="*/ 0 w 192"/>
                <a:gd name="T13" fmla="*/ 8 h 162"/>
                <a:gd name="T14" fmla="*/ 96 w 192"/>
                <a:gd name="T15" fmla="*/ 0 h 162"/>
                <a:gd name="T16" fmla="*/ 192 w 192"/>
                <a:gd name="T17" fmla="*/ 8 h 162"/>
                <a:gd name="T18" fmla="*/ 192 w 192"/>
                <a:gd name="T19"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62">
                  <a:moveTo>
                    <a:pt x="192" y="35"/>
                  </a:moveTo>
                  <a:cubicBezTo>
                    <a:pt x="117" y="35"/>
                    <a:pt x="117" y="35"/>
                    <a:pt x="117" y="35"/>
                  </a:cubicBezTo>
                  <a:cubicBezTo>
                    <a:pt x="117" y="162"/>
                    <a:pt x="117" y="162"/>
                    <a:pt x="117" y="162"/>
                  </a:cubicBezTo>
                  <a:cubicBezTo>
                    <a:pt x="75" y="162"/>
                    <a:pt x="75" y="162"/>
                    <a:pt x="75" y="162"/>
                  </a:cubicBezTo>
                  <a:cubicBezTo>
                    <a:pt x="75" y="35"/>
                    <a:pt x="75" y="35"/>
                    <a:pt x="75" y="35"/>
                  </a:cubicBezTo>
                  <a:cubicBezTo>
                    <a:pt x="0" y="35"/>
                    <a:pt x="0" y="35"/>
                    <a:pt x="0" y="35"/>
                  </a:cubicBezTo>
                  <a:cubicBezTo>
                    <a:pt x="0" y="8"/>
                    <a:pt x="0" y="8"/>
                    <a:pt x="0" y="8"/>
                  </a:cubicBezTo>
                  <a:cubicBezTo>
                    <a:pt x="33" y="2"/>
                    <a:pt x="65" y="0"/>
                    <a:pt x="96" y="0"/>
                  </a:cubicBezTo>
                  <a:cubicBezTo>
                    <a:pt x="127" y="0"/>
                    <a:pt x="160" y="2"/>
                    <a:pt x="192" y="8"/>
                  </a:cubicBezTo>
                  <a:cubicBezTo>
                    <a:pt x="192" y="35"/>
                    <a:pt x="192" y="35"/>
                    <a:pt x="192"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800"/>
            </a:p>
          </p:txBody>
        </p:sp>
      </p:grpSp>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0" name="Espace réservé du texte 2"/>
          <p:cNvSpPr>
            <a:spLocks noGrp="1"/>
          </p:cNvSpPr>
          <p:nvPr>
            <p:ph idx="1" hasCustomPrompt="1"/>
          </p:nvPr>
        </p:nvSpPr>
        <p:spPr>
          <a:xfrm>
            <a:off x="179515" y="696542"/>
            <a:ext cx="5322434"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18" name="Picture Placeholder 2"/>
          <p:cNvSpPr>
            <a:spLocks noGrp="1"/>
          </p:cNvSpPr>
          <p:nvPr>
            <p:ph type="pic" sz="quarter" idx="10" hasCustomPrompt="1"/>
          </p:nvPr>
        </p:nvSpPr>
        <p:spPr bwMode="auto">
          <a:xfrm>
            <a:off x="5501951" y="-9524"/>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Tree>
    <p:extLst>
      <p:ext uri="{BB962C8B-B14F-4D97-AF65-F5344CB8AC3E}">
        <p14:creationId xmlns:p14="http://schemas.microsoft.com/office/powerpoint/2010/main" val="3240508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sz="half" idx="1" hasCustomPrompt="1"/>
          </p:nvPr>
        </p:nvSpPr>
        <p:spPr>
          <a:xfrm>
            <a:off x="457200" y="720928"/>
            <a:ext cx="4038600" cy="3917467"/>
          </a:xfr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du contenu 3"/>
          <p:cNvSpPr>
            <a:spLocks noGrp="1"/>
          </p:cNvSpPr>
          <p:nvPr>
            <p:ph sz="half" idx="2" hasCustomPrompt="1"/>
          </p:nvPr>
        </p:nvSpPr>
        <p:spPr>
          <a:xfrm>
            <a:off x="4648200" y="720928"/>
            <a:ext cx="4038600" cy="3917467"/>
          </a:xfrm>
        </p:spPr>
        <p:txBody>
          <a:bodyPr/>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3400906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nly Titl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AU" sz="2000" b="1" kern="1200" dirty="0">
                <a:solidFill>
                  <a:srgbClr val="333366"/>
                </a:solidFill>
                <a:effectLst/>
                <a:latin typeface="+mj-lt"/>
              </a:rPr>
              <a:t>Click to edit Master title style</a:t>
            </a:r>
            <a:endParaRPr lang="fr-FR" dirty="0"/>
          </a:p>
        </p:txBody>
      </p:sp>
    </p:spTree>
    <p:custDataLst>
      <p:tags r:id="rId1"/>
    </p:custDataLst>
    <p:extLst>
      <p:ext uri="{BB962C8B-B14F-4D97-AF65-F5344CB8AC3E}">
        <p14:creationId xmlns:p14="http://schemas.microsoft.com/office/powerpoint/2010/main" val="3224029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Slide Tit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02050" y="1007216"/>
            <a:ext cx="4918023" cy="3190787"/>
          </a:xfrm>
        </p:spPr>
        <p:txBody>
          <a:bodyPr/>
          <a:lstStyle>
            <a:lvl1pPr algn="l">
              <a:defRPr sz="2600">
                <a:solidFill>
                  <a:srgbClr val="333366"/>
                </a:solidFill>
              </a:defRPr>
            </a:lvl1pPr>
          </a:lstStyle>
          <a:p>
            <a:r>
              <a:rPr lang="en-AU" noProof="0" dirty="0"/>
              <a:t>Click to edit Master</a:t>
            </a:r>
            <a:br>
              <a:rPr lang="en-AU" noProof="0" dirty="0"/>
            </a:br>
            <a:r>
              <a:rPr lang="en-AU" noProof="0" dirty="0"/>
              <a:t>title style</a:t>
            </a:r>
            <a:endParaRPr lang="fr-FR" dirty="0"/>
          </a:p>
        </p:txBody>
      </p:sp>
      <p:sp>
        <p:nvSpPr>
          <p:cNvPr id="24" name="Freeform 47"/>
          <p:cNvSpPr>
            <a:spLocks/>
          </p:cNvSpPr>
          <p:nvPr userDrawn="1"/>
        </p:nvSpPr>
        <p:spPr bwMode="auto">
          <a:xfrm>
            <a:off x="5210047" y="-519"/>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AU" sz="1800"/>
          </a:p>
        </p:txBody>
      </p:sp>
      <p:sp>
        <p:nvSpPr>
          <p:cNvPr id="31" name="Rectangle 1030"/>
          <p:cNvSpPr>
            <a:spLocks noChangeArrowheads="1"/>
          </p:cNvSpPr>
          <p:nvPr userDrawn="1"/>
        </p:nvSpPr>
        <p:spPr bwMode="auto">
          <a:xfrm>
            <a:off x="219120" y="4819430"/>
            <a:ext cx="4403725" cy="136525"/>
          </a:xfrm>
          <a:prstGeom prst="rect">
            <a:avLst/>
          </a:prstGeom>
          <a:noFill/>
          <a:ln>
            <a:noFill/>
          </a:ln>
          <a:effectLst/>
        </p:spPr>
        <p:txBody>
          <a:bodyPr tIns="0" bIns="0">
            <a:noAutofit/>
          </a:bodyPr>
          <a:lstStyle/>
          <a:p>
            <a:pPr algn="l"/>
            <a:r>
              <a:rPr lang="en-AU" sz="900" dirty="0">
                <a:solidFill>
                  <a:schemeClr val="tx1"/>
                </a:solidFill>
                <a:latin typeface="Century Gothic" pitchFamily="34" charset="0"/>
              </a:rPr>
              <a:t>www.thalesgroup.com</a:t>
            </a:r>
          </a:p>
        </p:txBody>
      </p:sp>
      <p:sp>
        <p:nvSpPr>
          <p:cNvPr id="32" name="Sous-titre 2"/>
          <p:cNvSpPr>
            <a:spLocks noGrp="1"/>
          </p:cNvSpPr>
          <p:nvPr>
            <p:ph type="subTitle" idx="1" hasCustomPrompt="1"/>
          </p:nvPr>
        </p:nvSpPr>
        <p:spPr>
          <a:xfrm>
            <a:off x="302050" y="3134827"/>
            <a:ext cx="4918023" cy="307777"/>
          </a:xfrm>
        </p:spPr>
        <p:txBody>
          <a:bodyPr anchor="t" anchorCtr="0">
            <a:spAutoFit/>
          </a:bodyPr>
          <a:lstStyle>
            <a:lvl1pPr marL="0" indent="0" algn="l">
              <a:lnSpc>
                <a:spcPct val="100000"/>
              </a:lnSpc>
              <a:spcBef>
                <a:spcPts val="0"/>
              </a:spcBef>
              <a:spcAft>
                <a:spcPts val="0"/>
              </a:spcAft>
              <a:buNone/>
              <a:defRPr sz="1400" b="1" cap="none" baseline="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noProof="0" dirty="0"/>
              <a:t>Click to edit master subtitle style</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p>
        </p:txBody>
      </p:sp>
      <p:pic>
        <p:nvPicPr>
          <p:cNvPr id="14" name="Image 13" descr="logo_thales.png"/>
          <p:cNvPicPr>
            <a:picLocks noChangeAspect="1"/>
          </p:cNvPicPr>
          <p:nvPr userDrawn="1"/>
        </p:nvPicPr>
        <p:blipFill rotWithShape="1">
          <a:blip r:embed="rId2" cstate="screen">
            <a:extLst>
              <a:ext uri="{28A0092B-C50C-407E-A947-70E740481C1C}">
                <a14:useLocalDpi xmlns:a14="http://schemas.microsoft.com/office/drawing/2010/main"/>
              </a:ext>
            </a:extLst>
          </a:blip>
          <a:srcRect l="9051" t="36000" r="9051" b="36000"/>
          <a:stretch/>
        </p:blipFill>
        <p:spPr>
          <a:xfrm>
            <a:off x="235941" y="165680"/>
            <a:ext cx="2337181" cy="449458"/>
          </a:xfrm>
          <a:prstGeom prst="rect">
            <a:avLst/>
          </a:prstGeom>
        </p:spPr>
      </p:pic>
      <p:sp>
        <p:nvSpPr>
          <p:cNvPr id="11" name="Picture Placeholder 2"/>
          <p:cNvSpPr>
            <a:spLocks noGrp="1"/>
          </p:cNvSpPr>
          <p:nvPr>
            <p:ph type="pic" sz="quarter" idx="11" hasCustomPrompt="1"/>
          </p:nvPr>
        </p:nvSpPr>
        <p:spPr bwMode="auto">
          <a:xfrm>
            <a:off x="5501951" y="-9524"/>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txBody>
          <a:bodyPr lIns="432000" anchor="ctr" anchorCtr="0"/>
          <a:lstStyle>
            <a:lvl1pPr marL="0" indent="0" algn="ctr">
              <a:buFontTx/>
              <a:buNone/>
              <a:defRPr b="0">
                <a:solidFill>
                  <a:schemeClr val="bg1"/>
                </a:solidFill>
              </a:defRPr>
            </a:lvl1pPr>
          </a:lstStyle>
          <a:p>
            <a:r>
              <a:rPr lang="en-AU" dirty="0"/>
              <a:t>Click icon to add image</a:t>
            </a:r>
            <a:br>
              <a:rPr lang="en-AU" dirty="0"/>
            </a:br>
            <a:r>
              <a:rPr lang="en-AU" dirty="0"/>
              <a:t>to placeholder</a:t>
            </a:r>
          </a:p>
        </p:txBody>
      </p:sp>
      <p:sp>
        <p:nvSpPr>
          <p:cNvPr id="10" name="ZoneTexte 11"/>
          <p:cNvSpPr txBox="1">
            <a:spLocks noChangeArrowheads="1"/>
          </p:cNvSpPr>
          <p:nvPr userDrawn="1"/>
        </p:nvSpPr>
        <p:spPr bwMode="auto">
          <a:xfrm>
            <a:off x="3968751"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fontAlgn="auto" hangingPunct="1">
              <a:spcBef>
                <a:spcPts val="0"/>
              </a:spcBef>
              <a:spcAft>
                <a:spcPts val="0"/>
              </a:spcAft>
              <a:defRPr/>
            </a:pPr>
            <a:r>
              <a:rPr lang="en-US" sz="500" b="0" dirty="0">
                <a:solidFill>
                  <a:schemeClr val="bg1">
                    <a:lumMod val="65000"/>
                  </a:schemeClr>
                </a:solidFill>
                <a:latin typeface="Arial" charset="0"/>
              </a:rPr>
              <a:t>OPEN</a:t>
            </a:r>
          </a:p>
          <a:p>
            <a:pPr algn="ctr" eaLnBrk="1" fontAlgn="auto" hangingPunct="1">
              <a:spcBef>
                <a:spcPts val="0"/>
              </a:spcBef>
              <a:spcAft>
                <a:spcPts val="0"/>
              </a:spcAft>
              <a:defRPr/>
            </a:pPr>
            <a:r>
              <a:rPr lang="en-US" sz="500" b="0" dirty="0">
                <a:solidFill>
                  <a:schemeClr val="bg1">
                    <a:lumMod val="65000"/>
                  </a:schemeClr>
                </a:solidFill>
                <a:latin typeface="Arial" charset="0"/>
              </a:rPr>
              <a:t>THALES</a:t>
            </a:r>
            <a:r>
              <a:rPr lang="en-US" sz="500" b="0" baseline="0" dirty="0">
                <a:solidFill>
                  <a:schemeClr val="bg1">
                    <a:lumMod val="65000"/>
                  </a:schemeClr>
                </a:solidFill>
                <a:latin typeface="Arial" charset="0"/>
              </a:rPr>
              <a:t> GROUP INTERNAL</a:t>
            </a:r>
          </a:p>
          <a:p>
            <a:pPr algn="ctr" eaLnBrk="1" fontAlgn="auto" hangingPunct="1">
              <a:spcBef>
                <a:spcPts val="0"/>
              </a:spcBef>
              <a:spcAft>
                <a:spcPts val="0"/>
              </a:spcAft>
              <a:defRPr/>
            </a:pPr>
            <a:r>
              <a:rPr lang="en-US" sz="500" b="0" baseline="0" dirty="0">
                <a:solidFill>
                  <a:srgbClr val="FF0000"/>
                </a:solidFill>
                <a:latin typeface="Arial" charset="0"/>
              </a:rPr>
              <a:t>THALES GROUP CONFIDENTIAL</a:t>
            </a:r>
          </a:p>
          <a:p>
            <a:pPr algn="ctr" eaLnBrk="1" fontAlgn="auto" hangingPunct="1">
              <a:spcBef>
                <a:spcPts val="0"/>
              </a:spcBef>
              <a:spcAft>
                <a:spcPts val="0"/>
              </a:spcAft>
              <a:defRPr/>
            </a:pPr>
            <a:r>
              <a:rPr lang="en-US" sz="500" b="0" baseline="0" dirty="0">
                <a:solidFill>
                  <a:srgbClr val="FF0000"/>
                </a:solidFill>
                <a:latin typeface="Arial" charset="0"/>
              </a:rPr>
              <a:t>THALES GROUP SECRET</a:t>
            </a:r>
            <a:endParaRPr lang="en-US" sz="500" b="0" dirty="0">
              <a:solidFill>
                <a:srgbClr val="FF0000"/>
              </a:solidFill>
              <a:latin typeface="Arial" charset="0"/>
            </a:endParaRPr>
          </a:p>
        </p:txBody>
      </p:sp>
    </p:spTree>
    <p:extLst>
      <p:ext uri="{BB962C8B-B14F-4D97-AF65-F5344CB8AC3E}">
        <p14:creationId xmlns:p14="http://schemas.microsoft.com/office/powerpoint/2010/main" val="3478562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iapositive de titre - Global">
    <p:spTree>
      <p:nvGrpSpPr>
        <p:cNvPr id="1" name=""/>
        <p:cNvGrpSpPr/>
        <p:nvPr/>
      </p:nvGrpSpPr>
      <p:grpSpPr>
        <a:xfrm>
          <a:off x="0" y="0"/>
          <a:ext cx="0" cy="0"/>
          <a:chOff x="0" y="0"/>
          <a:chExt cx="0" cy="0"/>
        </a:xfrm>
      </p:grpSpPr>
      <p:sp>
        <p:nvSpPr>
          <p:cNvPr id="4" name="Freeform 47"/>
          <p:cNvSpPr>
            <a:spLocks/>
          </p:cNvSpPr>
          <p:nvPr userDrawn="1"/>
        </p:nvSpPr>
        <p:spPr bwMode="auto">
          <a:xfrm>
            <a:off x="5210176" y="1"/>
            <a:ext cx="3946525" cy="5178425"/>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0 h 10001"/>
              <a:gd name="T8" fmla="*/ 2147483647 w 10000"/>
              <a:gd name="T9" fmla="*/ 2147483647 h 100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 name="Rectangle 1030"/>
          <p:cNvSpPr>
            <a:spLocks noChangeArrowheads="1"/>
          </p:cNvSpPr>
          <p:nvPr userDrawn="1"/>
        </p:nvSpPr>
        <p:spPr bwMode="auto">
          <a:xfrm>
            <a:off x="219076" y="4819651"/>
            <a:ext cx="4403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defRPr/>
            </a:pPr>
            <a:r>
              <a:rPr lang="en-AU" altLang="fr-FR" sz="900"/>
              <a:t>www.thalesgroup.com</a:t>
            </a:r>
          </a:p>
        </p:txBody>
      </p:sp>
      <p:sp>
        <p:nvSpPr>
          <p:cNvPr id="6" name="Demi-cadre 10"/>
          <p:cNvSpPr/>
          <p:nvPr userDrawn="1"/>
        </p:nvSpPr>
        <p:spPr bwMode="auto">
          <a:xfrm>
            <a:off x="301626" y="1447801"/>
            <a:ext cx="387350" cy="395288"/>
          </a:xfrm>
          <a:prstGeom prst="halfFrame">
            <a:avLst>
              <a:gd name="adj1" fmla="val 12269"/>
              <a:gd name="adj2" fmla="val 13535"/>
            </a:avLst>
          </a:prstGeom>
          <a:solidFill>
            <a:schemeClr val="bg2"/>
          </a:solidFill>
          <a:ln>
            <a:noFill/>
          </a:ln>
        </p:spPr>
        <p:txBody>
          <a:bodyPr/>
          <a:lstStyle/>
          <a:p>
            <a:pPr algn="ctr" eaLnBrk="1" hangingPunct="1">
              <a:defRPr/>
            </a:pPr>
            <a:endParaRPr lang="fr-FR" sz="1800"/>
          </a:p>
        </p:txBody>
      </p:sp>
      <p:pic>
        <p:nvPicPr>
          <p:cNvPr id="7" name="Image 13" descr="logo_thales.png"/>
          <p:cNvPicPr>
            <a:picLocks noChangeAspect="1"/>
          </p:cNvPicPr>
          <p:nvPr userDrawn="1"/>
        </p:nvPicPr>
        <p:blipFill>
          <a:blip r:embed="rId2" cstate="print">
            <a:extLst>
              <a:ext uri="{28A0092B-C50C-407E-A947-70E740481C1C}">
                <a14:useLocalDpi xmlns:a14="http://schemas.microsoft.com/office/drawing/2010/main" val="0"/>
              </a:ext>
            </a:extLst>
          </a:blip>
          <a:srcRect l="9052" t="36000" r="9052" b="36000"/>
          <a:stretch>
            <a:fillRect/>
          </a:stretch>
        </p:blipFill>
        <p:spPr bwMode="auto">
          <a:xfrm>
            <a:off x="236538" y="165101"/>
            <a:ext cx="2336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space réservé pour une 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50" y="-7230"/>
            <a:ext cx="3644232" cy="5173834"/>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p:spPr>
      </p:pic>
      <p:sp>
        <p:nvSpPr>
          <p:cNvPr id="2" name="Titre 1"/>
          <p:cNvSpPr>
            <a:spLocks noGrp="1"/>
          </p:cNvSpPr>
          <p:nvPr>
            <p:ph type="ctrTitle"/>
          </p:nvPr>
        </p:nvSpPr>
        <p:spPr>
          <a:xfrm>
            <a:off x="302050" y="1007216"/>
            <a:ext cx="4918023" cy="3190787"/>
          </a:xfrm>
        </p:spPr>
        <p:txBody>
          <a:bodyPr/>
          <a:lstStyle>
            <a:lvl1pPr algn="l">
              <a:defRPr sz="2600">
                <a:solidFill>
                  <a:schemeClr val="tx1"/>
                </a:solidFill>
              </a:defRPr>
            </a:lvl1pPr>
          </a:lstStyle>
          <a:p>
            <a:r>
              <a:rPr lang="fr-FR"/>
              <a:t>Modifiez le style du titre</a:t>
            </a:r>
            <a:endParaRPr lang="fr-FR" dirty="0"/>
          </a:p>
        </p:txBody>
      </p:sp>
      <p:sp>
        <p:nvSpPr>
          <p:cNvPr id="32" name="Sous-titre 2"/>
          <p:cNvSpPr>
            <a:spLocks noGrp="1"/>
          </p:cNvSpPr>
          <p:nvPr>
            <p:ph type="subTitle" idx="1"/>
          </p:nvPr>
        </p:nvSpPr>
        <p:spPr>
          <a:xfrm>
            <a:off x="302050" y="3134826"/>
            <a:ext cx="4918023" cy="307777"/>
          </a:xfrm>
        </p:spPr>
        <p:txBody>
          <a:bodyPr>
            <a:spAutoFit/>
          </a:bodyPr>
          <a:lstStyle>
            <a:lvl1pPr marL="0" indent="0" algn="l">
              <a:lnSpc>
                <a:spcPct val="100000"/>
              </a:lnSpc>
              <a:spcBef>
                <a:spcPts val="0"/>
              </a:spcBef>
              <a:spcAft>
                <a:spcPts val="0"/>
              </a:spcAft>
              <a:buNone/>
              <a:defRPr sz="1400" b="1" cap="none" baseline="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fr-FR" dirty="0"/>
          </a:p>
        </p:txBody>
      </p:sp>
    </p:spTree>
    <p:extLst>
      <p:ext uri="{BB962C8B-B14F-4D97-AF65-F5344CB8AC3E}">
        <p14:creationId xmlns:p14="http://schemas.microsoft.com/office/powerpoint/2010/main" val="3016695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C56766E-FB81-4119-A87E-DB0BA6E404FB}" type="datetimeFigureOut">
              <a:rPr lang="en-GB" smtClean="0"/>
              <a:t>27/09/2023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F73C0-A001-4E8D-8DF7-33F902E63D10}" type="slidenum">
              <a:rPr lang="en-GB" smtClean="0"/>
              <a:t>‹#›</a:t>
            </a:fld>
            <a:endParaRPr lang="en-GB"/>
          </a:p>
        </p:txBody>
      </p:sp>
    </p:spTree>
    <p:extLst>
      <p:ext uri="{BB962C8B-B14F-4D97-AF65-F5344CB8AC3E}">
        <p14:creationId xmlns:p14="http://schemas.microsoft.com/office/powerpoint/2010/main" val="1121929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sz="2000" b="1" kern="1200" noProof="0">
                <a:solidFill>
                  <a:srgbClr val="333366"/>
                </a:solidFill>
                <a:effectLst/>
                <a:latin typeface="+mj-lt"/>
              </a:rPr>
              <a:t>Click to edit Master title style</a:t>
            </a:r>
            <a:endParaRPr lang="en-GB" noProof="0"/>
          </a:p>
        </p:txBody>
      </p:sp>
    </p:spTree>
    <p:custDataLst>
      <p:tags r:id="rId1"/>
    </p:custDataLst>
    <p:extLst>
      <p:ext uri="{BB962C8B-B14F-4D97-AF65-F5344CB8AC3E}">
        <p14:creationId xmlns:p14="http://schemas.microsoft.com/office/powerpoint/2010/main" val="123295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tx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443525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666"/>
            <a:ext cx="9138924" cy="5142167"/>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48169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lide Title - Aerospace (IFE)">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242A75"/>
              </a:solidFill>
            </a:endParaRPr>
          </a:p>
        </p:txBody>
      </p:sp>
      <p:sp>
        <p:nvSpPr>
          <p:cNvPr id="11"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242A75"/>
              </a:solidFill>
            </a:endParaRPr>
          </a:p>
        </p:txBody>
      </p:sp>
      <p:sp>
        <p:nvSpPr>
          <p:cNvPr id="15"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GB" sz="500" dirty="0">
                <a:solidFill>
                  <a:srgbClr val="FFFFFF">
                    <a:lumMod val="65000"/>
                  </a:srgbClr>
                </a:solidFill>
                <a:latin typeface="Arial" charset="0"/>
              </a:rPr>
              <a:t>OPEN</a:t>
            </a:r>
          </a:p>
          <a:p>
            <a:pPr algn="ctr" defTabSz="457200" eaLnBrk="1" hangingPunct="1">
              <a:defRPr/>
            </a:pPr>
            <a:r>
              <a:rPr lang="en-GB" sz="500" dirty="0">
                <a:solidFill>
                  <a:srgbClr val="FFFFFF">
                    <a:lumMod val="65000"/>
                  </a:srgbClr>
                </a:solidFill>
                <a:latin typeface="Arial" charset="0"/>
              </a:rPr>
              <a:t>THALES GROUP INTERNAL</a:t>
            </a:r>
          </a:p>
          <a:p>
            <a:pPr algn="ctr" defTabSz="457200" eaLnBrk="1" hangingPunct="1">
              <a:defRPr/>
            </a:pPr>
            <a:r>
              <a:rPr lang="en-GB" sz="500" dirty="0">
                <a:solidFill>
                  <a:srgbClr val="FF0000"/>
                </a:solidFill>
                <a:latin typeface="Arial" charset="0"/>
              </a:rPr>
              <a:t>THALES GROUP CONFIDENTIAL</a:t>
            </a:r>
          </a:p>
          <a:p>
            <a:pPr algn="ctr" defTabSz="457200" eaLnBrk="1" hangingPunct="1">
              <a:defRPr/>
            </a:pPr>
            <a:r>
              <a:rPr lang="en-GB" sz="500" dirty="0">
                <a:solidFill>
                  <a:srgbClr val="FF0000"/>
                </a:solidFill>
                <a:latin typeface="Arial" charset="0"/>
              </a:rPr>
              <a:t>THALES GROUP SECRET</a:t>
            </a:r>
          </a:p>
        </p:txBody>
      </p:sp>
      <p:pic>
        <p:nvPicPr>
          <p:cNvPr id="14" name="Image 13"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5339105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 y="666"/>
            <a:ext cx="9138922" cy="5142167"/>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880559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0" y="801181"/>
            <a:ext cx="8415107"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647601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628847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1" y="801181"/>
            <a:ext cx="6421812" cy="3736700"/>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7136836" y="2097672"/>
            <a:ext cx="1884927" cy="112933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7136836" y="3408545"/>
            <a:ext cx="1884927" cy="112933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7136836" y="793165"/>
            <a:ext cx="1884927" cy="112933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251061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ght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3" name="Espace réservé du contenu 2"/>
          <p:cNvSpPr>
            <a:spLocks noGrp="1"/>
          </p:cNvSpPr>
          <p:nvPr>
            <p:ph idx="1" hasCustomPrompt="1"/>
          </p:nvPr>
        </p:nvSpPr>
        <p:spPr>
          <a:xfrm>
            <a:off x="526341" y="447011"/>
            <a:ext cx="6183552" cy="4090869"/>
          </a:xfrm>
        </p:spPr>
        <p:txBody>
          <a:bodyPr/>
          <a:lstStyle>
            <a:lvl1pPr>
              <a:spcBef>
                <a:spcPts val="450"/>
              </a:spcBef>
              <a:spcAft>
                <a:spcPts val="525"/>
              </a:spcAft>
              <a:buClr>
                <a:srgbClr val="00B4C2"/>
              </a:buClr>
              <a:defRPr>
                <a:solidFill>
                  <a:srgbClr val="00B4C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6890198" y="1853892"/>
            <a:ext cx="2131566" cy="127710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6890198" y="3260774"/>
            <a:ext cx="2131566" cy="127710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6890198" y="447011"/>
            <a:ext cx="2131566" cy="127710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2350325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Slide_#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5753926" y="746975"/>
            <a:ext cx="3187522" cy="370267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330987" y="746975"/>
            <a:ext cx="3187522" cy="370267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Rectangle 2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30"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31"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377636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ght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5753926" y="225380"/>
            <a:ext cx="3187522" cy="4224271"/>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2330987" y="225380"/>
            <a:ext cx="3187522" cy="4224271"/>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8"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002784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 Slide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22" name="Picture Placeholder 21"/>
          <p:cNvSpPr>
            <a:spLocks noGrp="1"/>
          </p:cNvSpPr>
          <p:nvPr>
            <p:ph type="pic" sz="quarter" idx="10" hasCustomPrompt="1"/>
          </p:nvPr>
        </p:nvSpPr>
        <p:spPr>
          <a:xfrm>
            <a:off x="3714296" y="321079"/>
            <a:ext cx="5217203" cy="4102814"/>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574303" y="321080"/>
            <a:ext cx="1521052" cy="106195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9" name="Picture Placeholder 21"/>
          <p:cNvSpPr>
            <a:spLocks noGrp="1"/>
          </p:cNvSpPr>
          <p:nvPr>
            <p:ph type="pic" sz="quarter" idx="14" hasCustomPrompt="1"/>
          </p:nvPr>
        </p:nvSpPr>
        <p:spPr>
          <a:xfrm>
            <a:off x="2305317" y="321079"/>
            <a:ext cx="1179593" cy="106195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0" name="Picture Placeholder 21"/>
          <p:cNvSpPr>
            <a:spLocks noGrp="1"/>
          </p:cNvSpPr>
          <p:nvPr>
            <p:ph type="pic" sz="quarter" idx="15" hasCustomPrompt="1"/>
          </p:nvPr>
        </p:nvSpPr>
        <p:spPr>
          <a:xfrm>
            <a:off x="574303" y="1525579"/>
            <a:ext cx="1521052" cy="1061956"/>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Picture Placeholder 21"/>
          <p:cNvSpPr>
            <a:spLocks noGrp="1"/>
          </p:cNvSpPr>
          <p:nvPr>
            <p:ph type="pic" sz="quarter" idx="16" hasCustomPrompt="1"/>
          </p:nvPr>
        </p:nvSpPr>
        <p:spPr>
          <a:xfrm>
            <a:off x="2305317" y="1525578"/>
            <a:ext cx="1179593" cy="1061956"/>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9" name="Picture Placeholder 21"/>
          <p:cNvSpPr>
            <a:spLocks noGrp="1"/>
          </p:cNvSpPr>
          <p:nvPr>
            <p:ph type="pic" sz="quarter" idx="17" hasCustomPrompt="1"/>
          </p:nvPr>
        </p:nvSpPr>
        <p:spPr>
          <a:xfrm>
            <a:off x="2305317" y="2739933"/>
            <a:ext cx="1179593" cy="1683959"/>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480269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 Slide_#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7" name="Picture Placeholder 21"/>
          <p:cNvSpPr>
            <a:spLocks noGrp="1"/>
          </p:cNvSpPr>
          <p:nvPr>
            <p:ph type="pic" sz="quarter" idx="12" hasCustomPrompt="1"/>
          </p:nvPr>
        </p:nvSpPr>
        <p:spPr>
          <a:xfrm>
            <a:off x="2286977" y="779172"/>
            <a:ext cx="2138934" cy="368335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4" hasCustomPrompt="1"/>
          </p:nvPr>
        </p:nvSpPr>
        <p:spPr>
          <a:xfrm>
            <a:off x="4559089" y="779172"/>
            <a:ext cx="2138934" cy="368335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4" name="Picture Placeholder 21"/>
          <p:cNvSpPr>
            <a:spLocks noGrp="1"/>
          </p:cNvSpPr>
          <p:nvPr>
            <p:ph type="pic" sz="quarter" idx="15" hasCustomPrompt="1"/>
          </p:nvPr>
        </p:nvSpPr>
        <p:spPr>
          <a:xfrm>
            <a:off x="6831201" y="779172"/>
            <a:ext cx="2138934" cy="3683357"/>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2" name="Rectangle 21"/>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8"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cxnSp>
        <p:nvCxnSpPr>
          <p:cNvPr id="29"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Picture Placeholder 21"/>
          <p:cNvSpPr>
            <a:spLocks noGrp="1"/>
          </p:cNvSpPr>
          <p:nvPr>
            <p:ph type="pic" sz="quarter" idx="16" hasCustomPrompt="1"/>
          </p:nvPr>
        </p:nvSpPr>
        <p:spPr>
          <a:xfrm>
            <a:off x="159695" y="779172"/>
            <a:ext cx="1994103" cy="1835239"/>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3"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456292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Slide_#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4" cy="5143499"/>
          </a:xfrm>
          <a:prstGeom prst="rect">
            <a:avLst/>
          </a:prstGeom>
        </p:spPr>
      </p:pic>
      <p:sp>
        <p:nvSpPr>
          <p:cNvPr id="5"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6"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00B4C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17" name="Picture Placeholder 21"/>
          <p:cNvSpPr>
            <a:spLocks noGrp="1"/>
          </p:cNvSpPr>
          <p:nvPr>
            <p:ph type="pic" sz="quarter" idx="12" hasCustomPrompt="1"/>
          </p:nvPr>
        </p:nvSpPr>
        <p:spPr>
          <a:xfrm>
            <a:off x="2286977" y="186744"/>
            <a:ext cx="2138934" cy="4275785"/>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4" hasCustomPrompt="1"/>
          </p:nvPr>
        </p:nvSpPr>
        <p:spPr>
          <a:xfrm>
            <a:off x="4559089" y="186744"/>
            <a:ext cx="2138934" cy="4275785"/>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4" name="Picture Placeholder 21"/>
          <p:cNvSpPr>
            <a:spLocks noGrp="1"/>
          </p:cNvSpPr>
          <p:nvPr>
            <p:ph type="pic" sz="quarter" idx="15" hasCustomPrompt="1"/>
          </p:nvPr>
        </p:nvSpPr>
        <p:spPr>
          <a:xfrm>
            <a:off x="6831201" y="186744"/>
            <a:ext cx="2138934" cy="4275785"/>
          </a:xfrm>
          <a:solidFill>
            <a:schemeClr val="bg1">
              <a:lumMod val="75000"/>
            </a:schemeClr>
          </a:solidFill>
          <a:ln w="12700">
            <a:solidFill>
              <a:srgbClr val="00B4C2"/>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30" name="Picture Placeholder 21"/>
          <p:cNvSpPr>
            <a:spLocks noGrp="1"/>
          </p:cNvSpPr>
          <p:nvPr>
            <p:ph type="pic" sz="quarter" idx="16" hasCustomPrompt="1"/>
          </p:nvPr>
        </p:nvSpPr>
        <p:spPr>
          <a:xfrm>
            <a:off x="159695" y="186744"/>
            <a:ext cx="1994103" cy="2427667"/>
          </a:xfrm>
          <a:solidFill>
            <a:schemeClr val="bg1">
              <a:lumMod val="75000"/>
            </a:schemeClr>
          </a:solidFill>
          <a:ln w="12700">
            <a:solidFill>
              <a:srgbClr val="E8C100"/>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48785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Slide Title - Space">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5DBFD4"/>
              </a:solidFill>
            </a:endParaRPr>
          </a:p>
        </p:txBody>
      </p:sp>
      <p:sp>
        <p:nvSpPr>
          <p:cNvPr id="11"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2" name="Demi-cadre 11"/>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5DBFD4"/>
              </a:solidFill>
            </a:endParaRPr>
          </a:p>
        </p:txBody>
      </p:sp>
      <p:sp>
        <p:nvSpPr>
          <p:cNvPr id="15"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GB" sz="500" dirty="0">
                <a:solidFill>
                  <a:srgbClr val="FFFFFF">
                    <a:lumMod val="65000"/>
                  </a:srgbClr>
                </a:solidFill>
                <a:latin typeface="Arial" charset="0"/>
              </a:rPr>
              <a:t>OPEN</a:t>
            </a:r>
          </a:p>
          <a:p>
            <a:pPr algn="ctr" defTabSz="457200" eaLnBrk="1" hangingPunct="1">
              <a:defRPr/>
            </a:pPr>
            <a:r>
              <a:rPr lang="en-GB" sz="500" dirty="0">
                <a:solidFill>
                  <a:srgbClr val="FFFFFF">
                    <a:lumMod val="65000"/>
                  </a:srgbClr>
                </a:solidFill>
                <a:latin typeface="Arial" charset="0"/>
              </a:rPr>
              <a:t>THALES GROUP INTERNAL</a:t>
            </a:r>
          </a:p>
          <a:p>
            <a:pPr algn="ctr" defTabSz="457200" eaLnBrk="1" hangingPunct="1">
              <a:defRPr/>
            </a:pPr>
            <a:r>
              <a:rPr lang="en-GB" sz="500" dirty="0">
                <a:solidFill>
                  <a:srgbClr val="FF0000"/>
                </a:solidFill>
                <a:latin typeface="Arial" charset="0"/>
              </a:rPr>
              <a:t>THALES GROUP CONFIDENTIAL</a:t>
            </a:r>
          </a:p>
          <a:p>
            <a:pPr algn="ctr" defTabSz="457200" eaLnBrk="1" hangingPunct="1">
              <a:defRPr/>
            </a:pPr>
            <a:r>
              <a:rPr lang="en-GB" sz="500" dirty="0">
                <a:solidFill>
                  <a:srgbClr val="FF0000"/>
                </a:solidFill>
                <a:latin typeface="Arial" charset="0"/>
              </a:rPr>
              <a:t>THALES GROUP SECRET</a:t>
            </a:r>
          </a:p>
        </p:txBody>
      </p:sp>
      <p:pic>
        <p:nvPicPr>
          <p:cNvPr id="14" name="Image 13"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974811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0"/>
            <a:ext cx="3825024" cy="514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6" name="Rectangle 15"/>
          <p:cNvSpPr/>
          <p:nvPr userDrawn="1"/>
        </p:nvSpPr>
        <p:spPr>
          <a:xfrm>
            <a:off x="-1" y="0"/>
            <a:ext cx="7559505" cy="1007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re 1"/>
          <p:cNvSpPr>
            <a:spLocks noGrp="1"/>
          </p:cNvSpPr>
          <p:nvPr>
            <p:ph type="ctrTitle" hasCustomPrompt="1"/>
          </p:nvPr>
        </p:nvSpPr>
        <p:spPr>
          <a:xfrm>
            <a:off x="302049" y="1007215"/>
            <a:ext cx="4918023" cy="3190787"/>
          </a:xfrm>
        </p:spPr>
        <p:txBody>
          <a:bodyPr/>
          <a:lstStyle>
            <a:lvl1pPr marL="112713" indent="0" algn="l">
              <a:defRPr sz="2600">
                <a:solidFill>
                  <a:schemeClr val="tx1"/>
                </a:solidFill>
              </a:defRPr>
            </a:lvl1pPr>
          </a:lstStyle>
          <a:p>
            <a:r>
              <a:rPr lang="en-GB" noProof="0" dirty="0"/>
              <a:t>Click to edit Master</a:t>
            </a:r>
            <a:br>
              <a:rPr lang="en-GB" noProof="0" dirty="0"/>
            </a:br>
            <a:r>
              <a:rPr lang="en-GB" noProof="0" dirty="0"/>
              <a:t>title style</a:t>
            </a:r>
          </a:p>
        </p:txBody>
      </p:sp>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E8C100"/>
          </a:solidFill>
          <a:ln>
            <a:noFill/>
          </a:ln>
        </p:spPr>
        <p:txBody>
          <a:bodyPr vert="horz" wrap="square" lIns="68580" tIns="34290" rIns="68580" bIns="34290" numCol="1" anchor="t" anchorCtr="0" compatLnSpc="1">
            <a:prstTxWarp prst="textNoShape">
              <a:avLst/>
            </a:prstTxWarp>
          </a:bodyPr>
          <a:lstStyle/>
          <a:p>
            <a:endParaRPr lang="en-GB" sz="1350" noProof="0" dirty="0">
              <a:solidFill>
                <a:srgbClr val="5DBFD4"/>
              </a:solidFill>
            </a:endParaRPr>
          </a:p>
        </p:txBody>
      </p:sp>
      <p:sp>
        <p:nvSpPr>
          <p:cNvPr id="32" name="Sous-titre 2"/>
          <p:cNvSpPr>
            <a:spLocks noGrp="1"/>
          </p:cNvSpPr>
          <p:nvPr>
            <p:ph type="subTitle" idx="1" hasCustomPrompt="1"/>
          </p:nvPr>
        </p:nvSpPr>
        <p:spPr>
          <a:xfrm>
            <a:off x="302049" y="3134826"/>
            <a:ext cx="4918023" cy="215444"/>
          </a:xfrm>
        </p:spPr>
        <p:txBody>
          <a:bodyPr anchor="t" anchorCtr="0">
            <a:spAutoFit/>
          </a:bodyPr>
          <a:lstStyle>
            <a:lvl1pPr marL="112713" indent="0" algn="l">
              <a:lnSpc>
                <a:spcPct val="100000"/>
              </a:lnSpc>
              <a:spcBef>
                <a:spcPts val="0"/>
              </a:spcBef>
              <a:spcAft>
                <a:spcPts val="0"/>
              </a:spcAft>
              <a:buNone/>
              <a:defRPr sz="1400" b="1" cap="none" baseline="0">
                <a:solidFill>
                  <a:srgbClr val="00B4C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Picture Placeholder 2"/>
          <p:cNvSpPr>
            <a:spLocks noGrp="1"/>
          </p:cNvSpPr>
          <p:nvPr>
            <p:ph type="pic" sz="quarter" idx="11" hasCustomPrompt="1"/>
          </p:nvPr>
        </p:nvSpPr>
        <p:spPr bwMode="auto">
          <a:xfrm>
            <a:off x="5501950" y="-9525"/>
            <a:ext cx="3647433" cy="5178425"/>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a:outerShdw blurRad="63500" sx="102000" sy="102000" algn="ctr" rotWithShape="0">
              <a:prstClr val="black">
                <a:alpha val="40000"/>
              </a:prstClr>
            </a:outerShdw>
          </a:effectLst>
        </p:spPr>
        <p:txBody>
          <a:bodyPr lIns="432000" anchor="ctr" anchorCtr="0"/>
          <a:lstStyle>
            <a:lvl1pPr marL="0" indent="0" algn="ctr">
              <a:buFontTx/>
              <a:buNone/>
              <a:defRPr b="0">
                <a:solidFill>
                  <a:schemeClr val="bg1"/>
                </a:solidFill>
              </a:defRPr>
            </a:lvl1pPr>
          </a:lstStyle>
          <a:p>
            <a:r>
              <a:rPr lang="en-GB" noProof="0" dirty="0"/>
              <a:t>Click icon to add image</a:t>
            </a:r>
            <a:br>
              <a:rPr lang="en-GB" noProof="0" dirty="0"/>
            </a:br>
            <a:r>
              <a:rPr lang="en-GB" noProof="0" dirty="0"/>
              <a:t>to placeholder</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algn="l"/>
            <a:r>
              <a:rPr lang="en-GB" sz="900" noProof="0" dirty="0">
                <a:solidFill>
                  <a:schemeClr val="tx1"/>
                </a:solidFill>
                <a:latin typeface="Century Gothic" pitchFamily="34" charset="0"/>
              </a:rPr>
              <a:t>www.thalesgroup.com</a:t>
            </a:r>
          </a:p>
        </p:txBody>
      </p:sp>
      <p:sp>
        <p:nvSpPr>
          <p:cNvPr id="13" name="Demi-cadre 12"/>
          <p:cNvSpPr/>
          <p:nvPr userDrawn="1"/>
        </p:nvSpPr>
        <p:spPr bwMode="auto">
          <a:xfrm>
            <a:off x="302049" y="1448486"/>
            <a:ext cx="386164" cy="393963"/>
          </a:xfrm>
          <a:prstGeom prst="halfFrame">
            <a:avLst>
              <a:gd name="adj1" fmla="val 12269"/>
              <a:gd name="adj2" fmla="val 13535"/>
            </a:avLst>
          </a:prstGeom>
          <a:solidFill>
            <a:srgbClr val="00B4C2"/>
          </a:solidFill>
          <a:ln>
            <a:noFill/>
          </a:ln>
        </p:spPr>
        <p:txBody>
          <a:bodyPr vert="horz" wrap="square" lIns="91440" tIns="45720" rIns="91440" bIns="45720" numCol="1" rtlCol="0" anchor="t" anchorCtr="0" compatLnSpc="1">
            <a:prstTxWarp prst="textNoShape">
              <a:avLst/>
            </a:prstTxWarp>
          </a:bodyPr>
          <a:lstStyle/>
          <a:p>
            <a:pPr algn="ctr"/>
            <a:endParaRPr lang="en-GB" noProof="0" dirty="0">
              <a:solidFill>
                <a:srgbClr val="5DBFD4"/>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049" y="259557"/>
            <a:ext cx="2200645" cy="489881"/>
          </a:xfrm>
          <a:prstGeom prst="rect">
            <a:avLst/>
          </a:prstGeom>
        </p:spPr>
      </p:pic>
    </p:spTree>
    <p:extLst>
      <p:ext uri="{BB962C8B-B14F-4D97-AF65-F5344CB8AC3E}">
        <p14:creationId xmlns:p14="http://schemas.microsoft.com/office/powerpoint/2010/main" val="279355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499"/>
          </a:xfrm>
          <a:prstGeom prst="rect">
            <a:avLst/>
          </a:prstGeom>
        </p:spPr>
      </p:pic>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4" name="Picture Placeholder 3"/>
          <p:cNvSpPr>
            <a:spLocks noGrp="1"/>
          </p:cNvSpPr>
          <p:nvPr>
            <p:ph type="pic" sz="quarter" idx="10" hasCustomPrompt="1"/>
          </p:nvPr>
        </p:nvSpPr>
        <p:spPr bwMode="auto">
          <a:xfrm>
            <a:off x="2324636" y="250262"/>
            <a:ext cx="6596097" cy="414787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7"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967910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499"/>
          </a:xfrm>
          <a:prstGeom prst="rect">
            <a:avLst/>
          </a:prstGeom>
        </p:spPr>
      </p:pic>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4" name="Picture Placeholder 3"/>
          <p:cNvSpPr>
            <a:spLocks noGrp="1"/>
          </p:cNvSpPr>
          <p:nvPr>
            <p:ph type="pic" sz="quarter" idx="10" hasCustomPrompt="1"/>
          </p:nvPr>
        </p:nvSpPr>
        <p:spPr bwMode="auto">
          <a:xfrm>
            <a:off x="2440546" y="868929"/>
            <a:ext cx="6500902" cy="3645114"/>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605541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2" name="Titre 1"/>
          <p:cNvSpPr>
            <a:spLocks noGrp="1"/>
          </p:cNvSpPr>
          <p:nvPr>
            <p:ph type="title" hasCustomPrompt="1"/>
          </p:nvPr>
        </p:nvSpPr>
        <p:spPr/>
        <p:txBody>
          <a:bodyPr/>
          <a:lstStyle>
            <a:lvl1pPr marL="0" marR="0" indent="0" algn="l" defTabSz="342900" rtl="0" eaLnBrk="1" fontAlgn="auto" latinLnBrk="0" hangingPunct="1">
              <a:lnSpc>
                <a:spcPct val="90000"/>
              </a:lnSpc>
              <a:spcBef>
                <a:spcPct val="0"/>
              </a:spcBef>
              <a:spcAft>
                <a:spcPts val="0"/>
              </a:spcAft>
              <a:buClrTx/>
              <a:buSzTx/>
              <a:buFontTx/>
              <a:buNone/>
              <a:tabLst/>
              <a:defRPr/>
            </a:lvl1pPr>
          </a:lstStyle>
          <a:p>
            <a:r>
              <a:rPr lang="en-GB" noProof="0" dirty="0"/>
              <a:t>Click to edit Master title style </a:t>
            </a:r>
          </a:p>
        </p:txBody>
      </p:sp>
      <p:sp>
        <p:nvSpPr>
          <p:cNvPr id="11" name="Rectangle 1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cxnSp>
        <p:nvCxnSpPr>
          <p:cNvPr id="13"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E8C100"/>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7" name="Picture Placeholder 3"/>
          <p:cNvSpPr>
            <a:spLocks noGrp="1"/>
          </p:cNvSpPr>
          <p:nvPr>
            <p:ph type="pic" sz="quarter" idx="10" hasCustomPrompt="1"/>
          </p:nvPr>
        </p:nvSpPr>
        <p:spPr bwMode="auto">
          <a:xfrm>
            <a:off x="2472745" y="824248"/>
            <a:ext cx="6459258" cy="3692789"/>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00B4C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sp>
        <p:nvSpPr>
          <p:cNvPr id="18"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120290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grpSp>
        <p:nvGrpSpPr>
          <p:cNvPr id="50" name="Grouper 49"/>
          <p:cNvGrpSpPr/>
          <p:nvPr userDrawn="1"/>
        </p:nvGrpSpPr>
        <p:grpSpPr>
          <a:xfrm>
            <a:off x="5021581" y="-20538"/>
            <a:ext cx="1875985" cy="5164038"/>
            <a:chOff x="5021580" y="4728"/>
            <a:chExt cx="1875985" cy="6853272"/>
          </a:xfrm>
        </p:grpSpPr>
        <p:sp>
          <p:nvSpPr>
            <p:cNvPr id="51" name="Forme libre 50"/>
            <p:cNvSpPr/>
            <p:nvPr userDrawn="1"/>
          </p:nvSpPr>
          <p:spPr>
            <a:xfrm>
              <a:off x="5021580" y="4728"/>
              <a:ext cx="747600"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Lst>
              <a:ahLst/>
              <a:cxnLst>
                <a:cxn ang="0">
                  <a:pos x="connsiteX0" y="connsiteY0"/>
                </a:cxn>
                <a:cxn ang="0">
                  <a:pos x="connsiteX1" y="connsiteY1"/>
                </a:cxn>
                <a:cxn ang="0">
                  <a:pos x="connsiteX2" y="connsiteY2"/>
                </a:cxn>
              </a:cxnLst>
              <a:rect l="l" t="t" r="r" b="b"/>
              <a:pathLst>
                <a:path w="1730041" h="6842688">
                  <a:moveTo>
                    <a:pt x="1061726" y="6842688"/>
                  </a:moveTo>
                  <a:cubicBezTo>
                    <a:pt x="348702" y="5778927"/>
                    <a:pt x="-94305" y="4695719"/>
                    <a:pt x="17083" y="3416535"/>
                  </a:cubicBezTo>
                  <a:cubicBezTo>
                    <a:pt x="128471" y="2137351"/>
                    <a:pt x="944138" y="717949"/>
                    <a:pt x="1730041" y="0"/>
                  </a:cubicBezTo>
                </a:path>
              </a:pathLst>
            </a:custGeom>
            <a:no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sp>
          <p:nvSpPr>
            <p:cNvPr id="52" name="Forme libre 51"/>
            <p:cNvSpPr/>
            <p:nvPr userDrawn="1"/>
          </p:nvSpPr>
          <p:spPr>
            <a:xfrm>
              <a:off x="5422699" y="4728"/>
              <a:ext cx="1474866" cy="6853272"/>
            </a:xfrm>
            <a:custGeom>
              <a:avLst/>
              <a:gdLst>
                <a:gd name="connsiteX0" fmla="*/ 751243 w 1897137"/>
                <a:gd name="connsiteY0" fmla="*/ 6852213 h 6852213"/>
                <a:gd name="connsiteX1" fmla="*/ 45187 w 1897137"/>
                <a:gd name="connsiteY1" fmla="*/ 3252486 h 6852213"/>
                <a:gd name="connsiteX2" fmla="*/ 1897137 w 1897137"/>
                <a:gd name="connsiteY2" fmla="*/ 0 h 6852213"/>
                <a:gd name="connsiteX0" fmla="*/ 1271740 w 1859234"/>
                <a:gd name="connsiteY0" fmla="*/ 6833163 h 6833163"/>
                <a:gd name="connsiteX1" fmla="*/ 7284 w 1859234"/>
                <a:gd name="connsiteY1" fmla="*/ 3252486 h 6833163"/>
                <a:gd name="connsiteX2" fmla="*/ 1859234 w 1859234"/>
                <a:gd name="connsiteY2" fmla="*/ 0 h 6833163"/>
                <a:gd name="connsiteX0" fmla="*/ 1273830 w 1861324"/>
                <a:gd name="connsiteY0" fmla="*/ 6833163 h 6833163"/>
                <a:gd name="connsiteX1" fmla="*/ 9374 w 1861324"/>
                <a:gd name="connsiteY1" fmla="*/ 3252486 h 6833163"/>
                <a:gd name="connsiteX2" fmla="*/ 1861324 w 1861324"/>
                <a:gd name="connsiteY2" fmla="*/ 0 h 6833163"/>
                <a:gd name="connsiteX0" fmla="*/ 1143473 w 1730967"/>
                <a:gd name="connsiteY0" fmla="*/ 6833163 h 6833163"/>
                <a:gd name="connsiteX1" fmla="*/ 11270 w 1730967"/>
                <a:gd name="connsiteY1" fmla="*/ 3255661 h 6833163"/>
                <a:gd name="connsiteX2" fmla="*/ 1730967 w 1730967"/>
                <a:gd name="connsiteY2" fmla="*/ 0 h 6833163"/>
                <a:gd name="connsiteX0" fmla="*/ 1146245 w 1814560"/>
                <a:gd name="connsiteY0" fmla="*/ 6842688 h 6842688"/>
                <a:gd name="connsiteX1" fmla="*/ 14042 w 1814560"/>
                <a:gd name="connsiteY1" fmla="*/ 3265186 h 6842688"/>
                <a:gd name="connsiteX2" fmla="*/ 1814560 w 1814560"/>
                <a:gd name="connsiteY2" fmla="*/ 0 h 6842688"/>
                <a:gd name="connsiteX0" fmla="*/ 1146245 w 1814560"/>
                <a:gd name="connsiteY0" fmla="*/ 6842688 h 6842688"/>
                <a:gd name="connsiteX1" fmla="*/ 14042 w 1814560"/>
                <a:gd name="connsiteY1" fmla="*/ 3265186 h 6842688"/>
                <a:gd name="connsiteX2" fmla="*/ 1814560 w 1814560"/>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54300 w 1722615"/>
                <a:gd name="connsiteY0" fmla="*/ 6842688 h 6842688"/>
                <a:gd name="connsiteX1" fmla="*/ 9657 w 1722615"/>
                <a:gd name="connsiteY1" fmla="*/ 3416535 h 6842688"/>
                <a:gd name="connsiteX2" fmla="*/ 1722615 w 1722615"/>
                <a:gd name="connsiteY2" fmla="*/ 0 h 6842688"/>
                <a:gd name="connsiteX0" fmla="*/ 1060731 w 1729046"/>
                <a:gd name="connsiteY0" fmla="*/ 6842688 h 6842688"/>
                <a:gd name="connsiteX1" fmla="*/ 16088 w 1729046"/>
                <a:gd name="connsiteY1" fmla="*/ 3416535 h 6842688"/>
                <a:gd name="connsiteX2" fmla="*/ 1729046 w 1729046"/>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061726 w 1730041"/>
                <a:gd name="connsiteY0" fmla="*/ 6842688 h 6842688"/>
                <a:gd name="connsiteX1" fmla="*/ 17083 w 1730041"/>
                <a:gd name="connsiteY1" fmla="*/ 3416535 h 6842688"/>
                <a:gd name="connsiteX2" fmla="*/ 1730041 w 1730041"/>
                <a:gd name="connsiteY2" fmla="*/ 0 h 6842688"/>
                <a:gd name="connsiteX0" fmla="*/ 1201583 w 4272315"/>
                <a:gd name="connsiteY0" fmla="*/ 6842688 h 6842688"/>
                <a:gd name="connsiteX1" fmla="*/ 156940 w 4272315"/>
                <a:gd name="connsiteY1" fmla="*/ 3416535 h 6842688"/>
                <a:gd name="connsiteX2" fmla="*/ 4272315 w 4272315"/>
                <a:gd name="connsiteY2" fmla="*/ 0 h 6842688"/>
                <a:gd name="connsiteX0" fmla="*/ 420880 w 3491612"/>
                <a:gd name="connsiteY0" fmla="*/ 6842688 h 6842688"/>
                <a:gd name="connsiteX1" fmla="*/ 521761 w 3491612"/>
                <a:gd name="connsiteY1" fmla="*/ 3196869 h 6842688"/>
                <a:gd name="connsiteX2" fmla="*/ 3491612 w 3491612"/>
                <a:gd name="connsiteY2" fmla="*/ 0 h 6842688"/>
                <a:gd name="connsiteX0" fmla="*/ 383391 w 3454123"/>
                <a:gd name="connsiteY0" fmla="*/ 6842688 h 6842688"/>
                <a:gd name="connsiteX1" fmla="*/ 484272 w 3454123"/>
                <a:gd name="connsiteY1" fmla="*/ 3196869 h 6842688"/>
                <a:gd name="connsiteX2" fmla="*/ 3454123 w 3454123"/>
                <a:gd name="connsiteY2" fmla="*/ 0 h 6842688"/>
                <a:gd name="connsiteX0" fmla="*/ 294195 w 3364927"/>
                <a:gd name="connsiteY0" fmla="*/ 6842688 h 6842688"/>
                <a:gd name="connsiteX1" fmla="*/ 395076 w 3364927"/>
                <a:gd name="connsiteY1" fmla="*/ 3196869 h 6842688"/>
                <a:gd name="connsiteX2" fmla="*/ 3364927 w 3364927"/>
                <a:gd name="connsiteY2" fmla="*/ 0 h 6842688"/>
                <a:gd name="connsiteX0" fmla="*/ 313955 w 3384687"/>
                <a:gd name="connsiteY0" fmla="*/ 6842688 h 6842688"/>
                <a:gd name="connsiteX1" fmla="*/ 414836 w 3384687"/>
                <a:gd name="connsiteY1" fmla="*/ 3196869 h 6842688"/>
                <a:gd name="connsiteX2" fmla="*/ 3384687 w 3384687"/>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19074 w 3389806"/>
                <a:gd name="connsiteY0" fmla="*/ 6842688 h 6842688"/>
                <a:gd name="connsiteX1" fmla="*/ 419955 w 3389806"/>
                <a:gd name="connsiteY1" fmla="*/ 3196869 h 6842688"/>
                <a:gd name="connsiteX2" fmla="*/ 3389806 w 3389806"/>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34826 w 3405558"/>
                <a:gd name="connsiteY0" fmla="*/ 6842688 h 6842688"/>
                <a:gd name="connsiteX1" fmla="*/ 435707 w 3405558"/>
                <a:gd name="connsiteY1" fmla="*/ 3196869 h 6842688"/>
                <a:gd name="connsiteX2" fmla="*/ 3405558 w 3405558"/>
                <a:gd name="connsiteY2" fmla="*/ 0 h 6842688"/>
                <a:gd name="connsiteX0" fmla="*/ 342294 w 3413026"/>
                <a:gd name="connsiteY0" fmla="*/ 6842688 h 6842688"/>
                <a:gd name="connsiteX1" fmla="*/ 443175 w 3413026"/>
                <a:gd name="connsiteY1" fmla="*/ 3196869 h 6842688"/>
                <a:gd name="connsiteX2" fmla="*/ 3413026 w 3413026"/>
                <a:gd name="connsiteY2" fmla="*/ 0 h 6842688"/>
              </a:gdLst>
              <a:ahLst/>
              <a:cxnLst>
                <a:cxn ang="0">
                  <a:pos x="connsiteX0" y="connsiteY0"/>
                </a:cxn>
                <a:cxn ang="0">
                  <a:pos x="connsiteX1" y="connsiteY1"/>
                </a:cxn>
                <a:cxn ang="0">
                  <a:pos x="connsiteX2" y="connsiteY2"/>
                </a:cxn>
              </a:cxnLst>
              <a:rect l="l" t="t" r="r" b="b"/>
              <a:pathLst>
                <a:path w="3413026" h="6842688">
                  <a:moveTo>
                    <a:pt x="342294" y="6842688"/>
                  </a:moveTo>
                  <a:cubicBezTo>
                    <a:pt x="-163901" y="5710282"/>
                    <a:pt x="-90656" y="4481474"/>
                    <a:pt x="443175" y="3196869"/>
                  </a:cubicBezTo>
                  <a:cubicBezTo>
                    <a:pt x="977006" y="1912264"/>
                    <a:pt x="2180317" y="803543"/>
                    <a:pt x="3413026" y="0"/>
                  </a:cubicBezTo>
                </a:path>
              </a:pathLst>
            </a:cu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noProof="0" dirty="0"/>
            </a:p>
          </p:txBody>
        </p:sp>
      </p:grpSp>
      <p:sp>
        <p:nvSpPr>
          <p:cNvPr id="14" name="Espace réservé du numéro de diapositive 5"/>
          <p:cNvSpPr txBox="1">
            <a:spLocks/>
          </p:cNvSpPr>
          <p:nvPr userDrawn="1"/>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sp>
        <p:nvSpPr>
          <p:cNvPr id="15"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sp>
        <p:nvSpPr>
          <p:cNvPr id="6"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solidFill>
            <a:srgbClr val="00B4C2"/>
          </a:solidFill>
          <a:ln>
            <a:noFill/>
          </a:ln>
          <a:effectLst>
            <a:outerShdw blurRad="50800" dist="38100" dir="10800000" algn="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a:endParaRPr lang="en-GB" sz="1350" noProof="0" dirty="0"/>
          </a:p>
        </p:txBody>
      </p:sp>
      <p:sp>
        <p:nvSpPr>
          <p:cNvPr id="4" name="Picture Placeholder 3"/>
          <p:cNvSpPr>
            <a:spLocks noGrp="1"/>
          </p:cNvSpPr>
          <p:nvPr>
            <p:ph type="pic" sz="quarter" idx="10" hasCustomPrompt="1"/>
          </p:nvPr>
        </p:nvSpPr>
        <p:spPr bwMode="auto">
          <a:xfrm>
            <a:off x="2606359" y="321969"/>
            <a:ext cx="6325643" cy="4082603"/>
          </a:xfrm>
          <a:custGeom>
            <a:avLst/>
            <a:gdLst>
              <a:gd name="connsiteX0" fmla="*/ 0 w 2871788"/>
              <a:gd name="connsiteY0" fmla="*/ 0 h 3617912"/>
              <a:gd name="connsiteX1" fmla="*/ 2871788 w 2871788"/>
              <a:gd name="connsiteY1" fmla="*/ 0 h 3617912"/>
              <a:gd name="connsiteX2" fmla="*/ 2871788 w 2871788"/>
              <a:gd name="connsiteY2" fmla="*/ 3617912 h 3617912"/>
              <a:gd name="connsiteX3" fmla="*/ 0 w 2871788"/>
              <a:gd name="connsiteY3" fmla="*/ 3617912 h 3617912"/>
              <a:gd name="connsiteX4" fmla="*/ 0 w 2871788"/>
              <a:gd name="connsiteY4" fmla="*/ 0 h 3617912"/>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617912 h 3883583"/>
              <a:gd name="connsiteX4" fmla="*/ 0 w 2871788"/>
              <a:gd name="connsiteY4" fmla="*/ 0 h 3883583"/>
              <a:gd name="connsiteX0" fmla="*/ 0 w 2871788"/>
              <a:gd name="connsiteY0" fmla="*/ 0 h 3883583"/>
              <a:gd name="connsiteX1" fmla="*/ 2871788 w 2871788"/>
              <a:gd name="connsiteY1" fmla="*/ 0 h 3883583"/>
              <a:gd name="connsiteX2" fmla="*/ 2871788 w 2871788"/>
              <a:gd name="connsiteY2" fmla="*/ 3883583 h 3883583"/>
              <a:gd name="connsiteX3" fmla="*/ 0 w 2871788"/>
              <a:gd name="connsiteY3" fmla="*/ 3716766 h 3883583"/>
              <a:gd name="connsiteX4" fmla="*/ 0 w 2871788"/>
              <a:gd name="connsiteY4" fmla="*/ 0 h 3883583"/>
              <a:gd name="connsiteX0" fmla="*/ 0 w 2871788"/>
              <a:gd name="connsiteY0" fmla="*/ 0 h 3930717"/>
              <a:gd name="connsiteX1" fmla="*/ 2871788 w 2871788"/>
              <a:gd name="connsiteY1" fmla="*/ 0 h 3930717"/>
              <a:gd name="connsiteX2" fmla="*/ 2871788 w 2871788"/>
              <a:gd name="connsiteY2" fmla="*/ 3930717 h 3930717"/>
              <a:gd name="connsiteX3" fmla="*/ 0 w 2871788"/>
              <a:gd name="connsiteY3" fmla="*/ 3716766 h 3930717"/>
              <a:gd name="connsiteX4" fmla="*/ 0 w 2871788"/>
              <a:gd name="connsiteY4" fmla="*/ 0 h 3930717"/>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6724 w 2878512"/>
              <a:gd name="connsiteY0" fmla="*/ 0 h 3931919"/>
              <a:gd name="connsiteX1" fmla="*/ 2878512 w 2878512"/>
              <a:gd name="connsiteY1" fmla="*/ 0 h 3931919"/>
              <a:gd name="connsiteX2" fmla="*/ 2878512 w 2878512"/>
              <a:gd name="connsiteY2" fmla="*/ 3930717 h 3931919"/>
              <a:gd name="connsiteX3" fmla="*/ 0 w 2878512"/>
              <a:gd name="connsiteY3" fmla="*/ 3931919 h 3931919"/>
              <a:gd name="connsiteX4" fmla="*/ 6724 w 2878512"/>
              <a:gd name="connsiteY4" fmla="*/ 0 h 3931919"/>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2246 w 3104034"/>
              <a:gd name="connsiteY0" fmla="*/ 0 h 3938217"/>
              <a:gd name="connsiteX1" fmla="*/ 3104034 w 3104034"/>
              <a:gd name="connsiteY1" fmla="*/ 0 h 3938217"/>
              <a:gd name="connsiteX2" fmla="*/ 3104034 w 3104034"/>
              <a:gd name="connsiteY2" fmla="*/ 3930717 h 3938217"/>
              <a:gd name="connsiteX3" fmla="*/ 0 w 3104034"/>
              <a:gd name="connsiteY3" fmla="*/ 3938217 h 3938217"/>
              <a:gd name="connsiteX4" fmla="*/ 232246 w 3104034"/>
              <a:gd name="connsiteY4" fmla="*/ 0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239295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239295 w 3104034"/>
              <a:gd name="connsiteY4" fmla="*/ 97081 h 3938217"/>
              <a:gd name="connsiteX0" fmla="*/ 394341 w 3104034"/>
              <a:gd name="connsiteY0" fmla="*/ 97081 h 3938217"/>
              <a:gd name="connsiteX1" fmla="*/ 3104034 w 3104034"/>
              <a:gd name="connsiteY1" fmla="*/ 0 h 3938217"/>
              <a:gd name="connsiteX2" fmla="*/ 3104034 w 3104034"/>
              <a:gd name="connsiteY2" fmla="*/ 3930717 h 3938217"/>
              <a:gd name="connsiteX3" fmla="*/ 0 w 3104034"/>
              <a:gd name="connsiteY3" fmla="*/ 3938217 h 3938217"/>
              <a:gd name="connsiteX4" fmla="*/ 394341 w 3104034"/>
              <a:gd name="connsiteY4" fmla="*/ 97081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103553 h 3938217"/>
              <a:gd name="connsiteX1" fmla="*/ 3104034 w 3104034"/>
              <a:gd name="connsiteY1" fmla="*/ 0 h 3938217"/>
              <a:gd name="connsiteX2" fmla="*/ 3104034 w 3104034"/>
              <a:gd name="connsiteY2" fmla="*/ 3930717 h 3938217"/>
              <a:gd name="connsiteX3" fmla="*/ 0 w 3104034"/>
              <a:gd name="connsiteY3" fmla="*/ 3938217 h 3938217"/>
              <a:gd name="connsiteX4" fmla="*/ 443673 w 3104034"/>
              <a:gd name="connsiteY4" fmla="*/ 103553 h 3938217"/>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43673 w 3104034"/>
              <a:gd name="connsiteY0" fmla="*/ 0 h 3834664"/>
              <a:gd name="connsiteX1" fmla="*/ 3104034 w 3104034"/>
              <a:gd name="connsiteY1" fmla="*/ 0 h 3834664"/>
              <a:gd name="connsiteX2" fmla="*/ 3104034 w 3104034"/>
              <a:gd name="connsiteY2" fmla="*/ 3827164 h 3834664"/>
              <a:gd name="connsiteX3" fmla="*/ 0 w 3104034"/>
              <a:gd name="connsiteY3" fmla="*/ 3834664 h 3834664"/>
              <a:gd name="connsiteX4" fmla="*/ 443673 w 3104034"/>
              <a:gd name="connsiteY4" fmla="*/ 0 h 3834664"/>
              <a:gd name="connsiteX0" fmla="*/ 464021 w 3124382"/>
              <a:gd name="connsiteY0" fmla="*/ 0 h 4009409"/>
              <a:gd name="connsiteX1" fmla="*/ 3124382 w 3124382"/>
              <a:gd name="connsiteY1" fmla="*/ 0 h 4009409"/>
              <a:gd name="connsiteX2" fmla="*/ 3124382 w 3124382"/>
              <a:gd name="connsiteY2" fmla="*/ 3827164 h 4009409"/>
              <a:gd name="connsiteX3" fmla="*/ 0 w 3124382"/>
              <a:gd name="connsiteY3" fmla="*/ 4009409 h 4009409"/>
              <a:gd name="connsiteX4" fmla="*/ 464021 w 3124382"/>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464021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464021 w 3131164"/>
              <a:gd name="connsiteY4" fmla="*/ 0 h 4009409"/>
              <a:gd name="connsiteX0" fmla="*/ 29946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29946 w 3131164"/>
              <a:gd name="connsiteY4" fmla="*/ 0 h 4009409"/>
              <a:gd name="connsiteX0" fmla="*/ 9599 w 3131164"/>
              <a:gd name="connsiteY0" fmla="*/ 0 h 4009409"/>
              <a:gd name="connsiteX1" fmla="*/ 3124382 w 3131164"/>
              <a:gd name="connsiteY1" fmla="*/ 0 h 4009409"/>
              <a:gd name="connsiteX2" fmla="*/ 3131164 w 3131164"/>
              <a:gd name="connsiteY2" fmla="*/ 4008382 h 4009409"/>
              <a:gd name="connsiteX3" fmla="*/ 0 w 3131164"/>
              <a:gd name="connsiteY3" fmla="*/ 4009409 h 4009409"/>
              <a:gd name="connsiteX4" fmla="*/ 9599 w 3131164"/>
              <a:gd name="connsiteY4" fmla="*/ 0 h 4009409"/>
              <a:gd name="connsiteX0" fmla="*/ 399 w 3142312"/>
              <a:gd name="connsiteY0" fmla="*/ 0 h 4009409"/>
              <a:gd name="connsiteX1" fmla="*/ 3135530 w 3142312"/>
              <a:gd name="connsiteY1" fmla="*/ 0 h 4009409"/>
              <a:gd name="connsiteX2" fmla="*/ 3142312 w 3142312"/>
              <a:gd name="connsiteY2" fmla="*/ 4008382 h 4009409"/>
              <a:gd name="connsiteX3" fmla="*/ 11148 w 3142312"/>
              <a:gd name="connsiteY3" fmla="*/ 4009409 h 4009409"/>
              <a:gd name="connsiteX4" fmla="*/ 399 w 3142312"/>
              <a:gd name="connsiteY4" fmla="*/ 0 h 4009409"/>
              <a:gd name="connsiteX0" fmla="*/ 622 w 3135753"/>
              <a:gd name="connsiteY0" fmla="*/ 0 h 4009409"/>
              <a:gd name="connsiteX1" fmla="*/ 3128971 w 3135753"/>
              <a:gd name="connsiteY1" fmla="*/ 0 h 4009409"/>
              <a:gd name="connsiteX2" fmla="*/ 3135753 w 3135753"/>
              <a:gd name="connsiteY2" fmla="*/ 4008382 h 4009409"/>
              <a:gd name="connsiteX3" fmla="*/ 4589 w 3135753"/>
              <a:gd name="connsiteY3" fmla="*/ 4009409 h 4009409"/>
              <a:gd name="connsiteX4" fmla="*/ 622 w 3135753"/>
              <a:gd name="connsiteY4" fmla="*/ 0 h 4009409"/>
              <a:gd name="connsiteX0" fmla="*/ 0 w 3135131"/>
              <a:gd name="connsiteY0" fmla="*/ 0 h 4009409"/>
              <a:gd name="connsiteX1" fmla="*/ 3128349 w 3135131"/>
              <a:gd name="connsiteY1" fmla="*/ 0 h 4009409"/>
              <a:gd name="connsiteX2" fmla="*/ 3135131 w 3135131"/>
              <a:gd name="connsiteY2" fmla="*/ 4008382 h 4009409"/>
              <a:gd name="connsiteX3" fmla="*/ 3967 w 3135131"/>
              <a:gd name="connsiteY3" fmla="*/ 4009409 h 4009409"/>
              <a:gd name="connsiteX4" fmla="*/ 0 w 3135131"/>
              <a:gd name="connsiteY4" fmla="*/ 0 h 400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131" h="4009409">
                <a:moveTo>
                  <a:pt x="0" y="0"/>
                </a:moveTo>
                <a:lnTo>
                  <a:pt x="3128349" y="0"/>
                </a:lnTo>
                <a:cubicBezTo>
                  <a:pt x="3130610" y="1336127"/>
                  <a:pt x="3131740" y="2004191"/>
                  <a:pt x="3135131" y="4008382"/>
                </a:cubicBezTo>
                <a:lnTo>
                  <a:pt x="3967" y="4009409"/>
                </a:lnTo>
                <a:cubicBezTo>
                  <a:pt x="7167" y="2672939"/>
                  <a:pt x="1983" y="2004704"/>
                  <a:pt x="0" y="0"/>
                </a:cubicBezTo>
                <a:close/>
              </a:path>
            </a:pathLst>
          </a:custGeom>
          <a:solidFill>
            <a:schemeClr val="bg1">
              <a:lumMod val="85000"/>
            </a:schemeClr>
          </a:solidFill>
          <a:ln w="12700">
            <a:solidFill>
              <a:srgbClr val="E8C1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a:buFontTx/>
              <a:buNone/>
              <a:defRPr sz="1600" b="0">
                <a:solidFill>
                  <a:schemeClr val="bg1"/>
                </a:solidFill>
              </a:defRPr>
            </a:lvl1pPr>
          </a:lstStyle>
          <a:p>
            <a:r>
              <a:rPr lang="en-GB" noProof="0" dirty="0"/>
              <a:t>Click icon to add image</a:t>
            </a:r>
            <a:br>
              <a:rPr lang="en-GB" noProof="0" dirty="0"/>
            </a:br>
            <a:r>
              <a:rPr lang="en-GB" noProof="0" dirty="0"/>
              <a:t>to placeholder</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4502" y="4656024"/>
            <a:ext cx="1562003" cy="348489"/>
          </a:xfrm>
          <a:prstGeom prst="rect">
            <a:avLst/>
          </a:prstGeom>
        </p:spPr>
      </p:pic>
      <p:sp>
        <p:nvSpPr>
          <p:cNvPr id="12"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245756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sz="2000" b="1" kern="1200" noProof="0">
                <a:solidFill>
                  <a:srgbClr val="333366"/>
                </a:solidFill>
                <a:effectLst/>
                <a:latin typeface="+mj-lt"/>
              </a:rPr>
              <a:t>Click to edit Master title style</a:t>
            </a:r>
            <a:endParaRPr lang="en-GB" noProof="0"/>
          </a:p>
        </p:txBody>
      </p:sp>
    </p:spTree>
    <p:extLst>
      <p:ext uri="{BB962C8B-B14F-4D97-AF65-F5344CB8AC3E}">
        <p14:creationId xmlns:p14="http://schemas.microsoft.com/office/powerpoint/2010/main" val="120789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Titre 1"/>
          <p:cNvSpPr>
            <a:spLocks noGrp="1"/>
          </p:cNvSpPr>
          <p:nvPr>
            <p:ph type="title" hasCustomPrompt="1"/>
          </p:nvPr>
        </p:nvSpPr>
        <p:spPr>
          <a:xfrm>
            <a:off x="266765" y="1"/>
            <a:ext cx="8674683" cy="561836"/>
          </a:xfrm>
        </p:spPr>
        <p:txBody>
          <a:bodyPr/>
          <a:lstStyle/>
          <a:p>
            <a:r>
              <a:rPr lang="en-GB" noProof="0" dirty="0"/>
              <a:t>Click to edit Master text styles</a:t>
            </a:r>
          </a:p>
        </p:txBody>
      </p:sp>
      <p:sp>
        <p:nvSpPr>
          <p:cNvPr id="3" name="Espace réservé du contenu 2"/>
          <p:cNvSpPr>
            <a:spLocks noGrp="1"/>
          </p:cNvSpPr>
          <p:nvPr>
            <p:ph idx="1" hasCustomPrompt="1"/>
          </p:nvPr>
        </p:nvSpPr>
        <p:spPr>
          <a:xfrm>
            <a:off x="263792" y="666751"/>
            <a:ext cx="8677656" cy="3848101"/>
          </a:xfrm>
        </p:spPr>
        <p:txBody>
          <a:bodyPr/>
          <a:lstStyle>
            <a:lvl1pPr>
              <a:spcBef>
                <a:spcPts val="450"/>
              </a:spcBef>
              <a:spcAft>
                <a:spcPts val="525"/>
              </a:spcAft>
              <a:buClr>
                <a:schemeClr val="bg2"/>
              </a:buClr>
              <a:defRPr>
                <a:solidFill>
                  <a:schemeClr val="bg2"/>
                </a:solidFill>
              </a:defRPr>
            </a:lvl1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516293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bg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322383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4"/>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bg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317902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4"/>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bg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133298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Slide Title - Transport">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5DBFD4"/>
              </a:solidFill>
            </a:endParaRPr>
          </a:p>
        </p:txBody>
      </p:sp>
      <p:sp>
        <p:nvSpPr>
          <p:cNvPr id="10"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1"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2" name="Demi-cadre 11"/>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5DBFD4"/>
              </a:solidFill>
            </a:endParaRPr>
          </a:p>
        </p:txBody>
      </p:sp>
      <p:pic>
        <p:nvPicPr>
          <p:cNvPr id="14" name="Image 13"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2325360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lide Title - Grou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2" cy="5140644"/>
          </a:xfrm>
          <a:prstGeom prst="rect">
            <a:avLst/>
          </a:prstGeom>
        </p:spPr>
      </p:pic>
      <p:sp>
        <p:nvSpPr>
          <p:cNvPr id="11" name="Rectangle 1030"/>
          <p:cNvSpPr>
            <a:spLocks noChangeArrowheads="1"/>
          </p:cNvSpPr>
          <p:nvPr userDrawn="1"/>
        </p:nvSpPr>
        <p:spPr bwMode="auto">
          <a:xfrm>
            <a:off x="4405904" y="4773102"/>
            <a:ext cx="4403725" cy="136525"/>
          </a:xfrm>
          <a:prstGeom prst="rect">
            <a:avLst/>
          </a:prstGeom>
          <a:noFill/>
          <a:ln>
            <a:noFill/>
          </a:ln>
          <a:effectLst/>
        </p:spPr>
        <p:txBody>
          <a:bodyPr lIns="0" tIns="0" rIns="0" bIns="0">
            <a:noAutofit/>
          </a:bodyPr>
          <a:lstStyle/>
          <a:p>
            <a:pPr algn="r"/>
            <a:r>
              <a:rPr lang="en-GB" sz="900" b="0" noProof="0" dirty="0">
                <a:solidFill>
                  <a:schemeClr val="bg1"/>
                </a:solidFill>
                <a:latin typeface="Century Gothic" pitchFamily="34" charset="0"/>
              </a:rPr>
              <a:t>www.thalesgroup.com</a:t>
            </a:r>
          </a:p>
        </p:txBody>
      </p:sp>
      <p:sp>
        <p:nvSpPr>
          <p:cNvPr id="5"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spTree>
    <p:extLst>
      <p:ext uri="{BB962C8B-B14F-4D97-AF65-F5344CB8AC3E}">
        <p14:creationId xmlns:p14="http://schemas.microsoft.com/office/powerpoint/2010/main" val="501223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Tree>
    <p:extLst>
      <p:ext uri="{BB962C8B-B14F-4D97-AF65-F5344CB8AC3E}">
        <p14:creationId xmlns:p14="http://schemas.microsoft.com/office/powerpoint/2010/main" val="523095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genda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4"/>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Tree>
    <p:extLst>
      <p:ext uri="{BB962C8B-B14F-4D97-AF65-F5344CB8AC3E}">
        <p14:creationId xmlns:p14="http://schemas.microsoft.com/office/powerpoint/2010/main" val="1378888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genda L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4"/>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5493"/>
            <a:ext cx="1584850" cy="352800"/>
          </a:xfrm>
          <a:prstGeom prst="rect">
            <a:avLst/>
          </a:prstGeom>
        </p:spPr>
      </p:pic>
    </p:spTree>
    <p:extLst>
      <p:ext uri="{BB962C8B-B14F-4D97-AF65-F5344CB8AC3E}">
        <p14:creationId xmlns:p14="http://schemas.microsoft.com/office/powerpoint/2010/main" val="268695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genda L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2" cy="5140644"/>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5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5493"/>
            <a:ext cx="1584850" cy="352800"/>
          </a:xfrm>
          <a:prstGeom prst="rect">
            <a:avLst/>
          </a:prstGeom>
        </p:spPr>
      </p:pic>
    </p:spTree>
    <p:extLst>
      <p:ext uri="{BB962C8B-B14F-4D97-AF65-F5344CB8AC3E}">
        <p14:creationId xmlns:p14="http://schemas.microsoft.com/office/powerpoint/2010/main" val="2855314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3" name="Espace réservé du contenu 2"/>
          <p:cNvSpPr>
            <a:spLocks noGrp="1"/>
          </p:cNvSpPr>
          <p:nvPr>
            <p:ph idx="1" hasCustomPrompt="1"/>
          </p:nvPr>
        </p:nvSpPr>
        <p:spPr>
          <a:xfrm>
            <a:off x="266766" y="735496"/>
            <a:ext cx="8674682" cy="3664971"/>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983" y="4465867"/>
            <a:ext cx="1137774" cy="5339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Tree>
    <p:extLst>
      <p:ext uri="{BB962C8B-B14F-4D97-AF65-F5344CB8AC3E}">
        <p14:creationId xmlns:p14="http://schemas.microsoft.com/office/powerpoint/2010/main" val="2720758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3" name="Espace réservé du contenu 2"/>
          <p:cNvSpPr>
            <a:spLocks noGrp="1"/>
          </p:cNvSpPr>
          <p:nvPr>
            <p:ph idx="1" hasCustomPrompt="1"/>
          </p:nvPr>
        </p:nvSpPr>
        <p:spPr>
          <a:xfrm>
            <a:off x="266766" y="735496"/>
            <a:ext cx="8674682" cy="3664971"/>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766" y="4467877"/>
            <a:ext cx="2088709" cy="5328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Tree>
    <p:extLst>
      <p:ext uri="{BB962C8B-B14F-4D97-AF65-F5344CB8AC3E}">
        <p14:creationId xmlns:p14="http://schemas.microsoft.com/office/powerpoint/2010/main" val="1154998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lank Dark">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266766" y="735496"/>
            <a:ext cx="8674682" cy="3664971"/>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128" y="4465867"/>
            <a:ext cx="1137484" cy="533938"/>
          </a:xfrm>
          <a:prstGeom prst="rect">
            <a:avLst/>
          </a:prstGeom>
        </p:spPr>
      </p:pic>
    </p:spTree>
    <p:extLst>
      <p:ext uri="{BB962C8B-B14F-4D97-AF65-F5344CB8AC3E}">
        <p14:creationId xmlns:p14="http://schemas.microsoft.com/office/powerpoint/2010/main" val="3428263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Blank Dark">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266766" y="735496"/>
            <a:ext cx="8674682" cy="3664971"/>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176" y="4467877"/>
            <a:ext cx="2087889" cy="532800"/>
          </a:xfrm>
          <a:prstGeom prst="rect">
            <a:avLst/>
          </a:prstGeom>
        </p:spPr>
      </p:pic>
    </p:spTree>
    <p:extLst>
      <p:ext uri="{BB962C8B-B14F-4D97-AF65-F5344CB8AC3E}">
        <p14:creationId xmlns:p14="http://schemas.microsoft.com/office/powerpoint/2010/main" val="1130659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91221" y="2355487"/>
            <a:ext cx="5104553" cy="5143500"/>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6765" y="3373530"/>
            <a:ext cx="2186212" cy="1025953"/>
          </a:xfrm>
          <a:prstGeom prst="rect">
            <a:avLst/>
          </a:prstGeom>
          <a:effectLst>
            <a:outerShdw blurRad="63500" sx="102000" sy="102000" algn="ctr" rotWithShape="0">
              <a:prstClr val="black">
                <a:alpha val="40000"/>
              </a:prstClr>
            </a:outerShdw>
          </a:effectLst>
        </p:spPr>
      </p:pic>
      <p:sp>
        <p:nvSpPr>
          <p:cNvPr id="13" name="Espace réservé du contenu 2"/>
          <p:cNvSpPr>
            <a:spLocks noGrp="1"/>
          </p:cNvSpPr>
          <p:nvPr>
            <p:ph idx="1" hasCustomPrompt="1"/>
          </p:nvPr>
        </p:nvSpPr>
        <p:spPr>
          <a:xfrm>
            <a:off x="3104984" y="735496"/>
            <a:ext cx="5836464" cy="3801235"/>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14" name="Picture Placeholder 21"/>
          <p:cNvSpPr>
            <a:spLocks noGrp="1"/>
          </p:cNvSpPr>
          <p:nvPr>
            <p:ph type="pic" sz="quarter" idx="12" hasCustomPrompt="1"/>
          </p:nvPr>
        </p:nvSpPr>
        <p:spPr>
          <a:xfrm>
            <a:off x="266765" y="735496"/>
            <a:ext cx="2528118" cy="1514698"/>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Tree>
    <p:extLst>
      <p:ext uri="{BB962C8B-B14F-4D97-AF65-F5344CB8AC3E}">
        <p14:creationId xmlns:p14="http://schemas.microsoft.com/office/powerpoint/2010/main" val="136789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Slide Title - Defence (Land)">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5DBFD4"/>
              </a:solidFill>
            </a:endParaRPr>
          </a:p>
        </p:txBody>
      </p:sp>
      <p:sp>
        <p:nvSpPr>
          <p:cNvPr id="11"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2" name="Demi-cadre 11"/>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5DBFD4"/>
              </a:solidFill>
            </a:endParaRPr>
          </a:p>
        </p:txBody>
      </p:sp>
      <p:sp>
        <p:nvSpPr>
          <p:cNvPr id="15" name="ZoneTexte 11"/>
          <p:cNvSpPr txBox="1">
            <a:spLocks noChangeArrowheads="1"/>
          </p:cNvSpPr>
          <p:nvPr userDrawn="1"/>
        </p:nvSpPr>
        <p:spPr bwMode="auto">
          <a:xfrm>
            <a:off x="3968750" y="4648678"/>
            <a:ext cx="1206500" cy="401200"/>
          </a:xfrm>
          <a:prstGeom prst="rect">
            <a:avLst/>
          </a:prstGeom>
          <a:solidFill>
            <a:schemeClr val="bg1">
              <a:alpha val="50000"/>
            </a:schemeClr>
          </a:solidFill>
          <a:ln w="6350">
            <a:solidFill>
              <a:schemeClr val="bg1">
                <a:lumMod val="85000"/>
              </a:schemeClr>
            </a:solidFill>
            <a:miter lim="800000"/>
            <a:headEnd/>
            <a:tailEnd/>
          </a:ln>
        </p:spPr>
        <p:txBody>
          <a:bodyPr wrap="square" tIns="4680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defTabSz="457200" eaLnBrk="1" hangingPunct="1">
              <a:defRPr/>
            </a:pPr>
            <a:r>
              <a:rPr lang="en-GB" sz="500" dirty="0">
                <a:solidFill>
                  <a:srgbClr val="FFFFFF">
                    <a:lumMod val="65000"/>
                  </a:srgbClr>
                </a:solidFill>
                <a:latin typeface="Arial" charset="0"/>
              </a:rPr>
              <a:t>OPEN</a:t>
            </a:r>
          </a:p>
          <a:p>
            <a:pPr algn="ctr" defTabSz="457200" eaLnBrk="1" hangingPunct="1">
              <a:defRPr/>
            </a:pPr>
            <a:r>
              <a:rPr lang="en-GB" sz="500" dirty="0">
                <a:solidFill>
                  <a:srgbClr val="FFFFFF">
                    <a:lumMod val="65000"/>
                  </a:srgbClr>
                </a:solidFill>
                <a:latin typeface="Arial" charset="0"/>
              </a:rPr>
              <a:t>THALES GROUP INTERNAL</a:t>
            </a:r>
          </a:p>
          <a:p>
            <a:pPr algn="ctr" defTabSz="457200" eaLnBrk="1" hangingPunct="1">
              <a:defRPr/>
            </a:pPr>
            <a:r>
              <a:rPr lang="en-GB" sz="500" dirty="0">
                <a:solidFill>
                  <a:srgbClr val="FF0000"/>
                </a:solidFill>
                <a:latin typeface="Arial" charset="0"/>
              </a:rPr>
              <a:t>THALES GROUP CONFIDENTIAL</a:t>
            </a:r>
          </a:p>
          <a:p>
            <a:pPr algn="ctr" defTabSz="457200" eaLnBrk="1" hangingPunct="1">
              <a:defRPr/>
            </a:pPr>
            <a:r>
              <a:rPr lang="en-GB" sz="500" dirty="0">
                <a:solidFill>
                  <a:srgbClr val="FF0000"/>
                </a:solidFill>
                <a:latin typeface="Arial" charset="0"/>
              </a:rPr>
              <a:t>THALES GROUP SECRET</a:t>
            </a:r>
          </a:p>
        </p:txBody>
      </p:sp>
      <p:pic>
        <p:nvPicPr>
          <p:cNvPr id="16" name="Image 15"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2995295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91221" y="2355487"/>
            <a:ext cx="5104553" cy="5143500"/>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6765" y="3483930"/>
            <a:ext cx="2186212" cy="557672"/>
          </a:xfrm>
          <a:prstGeom prst="rect">
            <a:avLst/>
          </a:prstGeom>
          <a:effectLst>
            <a:outerShdw blurRad="63500" sx="102000" sy="102000" algn="ctr" rotWithShape="0">
              <a:prstClr val="black">
                <a:alpha val="40000"/>
              </a:prstClr>
            </a:outerShdw>
          </a:effectLst>
        </p:spPr>
      </p:pic>
      <p:sp>
        <p:nvSpPr>
          <p:cNvPr id="13" name="Espace réservé du contenu 2"/>
          <p:cNvSpPr>
            <a:spLocks noGrp="1"/>
          </p:cNvSpPr>
          <p:nvPr>
            <p:ph idx="1" hasCustomPrompt="1"/>
          </p:nvPr>
        </p:nvSpPr>
        <p:spPr>
          <a:xfrm>
            <a:off x="3104984" y="735496"/>
            <a:ext cx="5836464" cy="3801235"/>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14" name="Picture Placeholder 21"/>
          <p:cNvSpPr>
            <a:spLocks noGrp="1"/>
          </p:cNvSpPr>
          <p:nvPr>
            <p:ph type="pic" sz="quarter" idx="12" hasCustomPrompt="1"/>
          </p:nvPr>
        </p:nvSpPr>
        <p:spPr>
          <a:xfrm>
            <a:off x="266765" y="735496"/>
            <a:ext cx="2528118" cy="1514698"/>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Tree>
    <p:extLst>
      <p:ext uri="{BB962C8B-B14F-4D97-AF65-F5344CB8AC3E}">
        <p14:creationId xmlns:p14="http://schemas.microsoft.com/office/powerpoint/2010/main" val="1878574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atements">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221" y="2355487"/>
            <a:ext cx="5104553" cy="514349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765" y="3373530"/>
            <a:ext cx="2186212" cy="1025953"/>
          </a:xfrm>
          <a:prstGeom prst="rect">
            <a:avLst/>
          </a:prstGeom>
          <a:effectLst>
            <a:outerShdw blurRad="63500" sx="102000" sy="102000" algn="ctr" rotWithShape="0">
              <a:prstClr val="black">
                <a:alpha val="40000"/>
              </a:prstClr>
            </a:outerShdw>
          </a:effectLst>
        </p:spPr>
      </p:pic>
      <p:sp>
        <p:nvSpPr>
          <p:cNvPr id="14" name="Picture Placeholder 21"/>
          <p:cNvSpPr>
            <a:spLocks noGrp="1"/>
          </p:cNvSpPr>
          <p:nvPr>
            <p:ph type="pic" sz="quarter" idx="12" hasCustomPrompt="1"/>
          </p:nvPr>
        </p:nvSpPr>
        <p:spPr>
          <a:xfrm>
            <a:off x="266765" y="735496"/>
            <a:ext cx="2528118" cy="1514698"/>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5" name="Espace réservé du contenu 2"/>
          <p:cNvSpPr>
            <a:spLocks noGrp="1"/>
          </p:cNvSpPr>
          <p:nvPr>
            <p:ph idx="13" hasCustomPrompt="1"/>
          </p:nvPr>
        </p:nvSpPr>
        <p:spPr>
          <a:xfrm>
            <a:off x="3104984" y="733919"/>
            <a:ext cx="5844824" cy="3802812"/>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2287118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Statements">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221" y="2355487"/>
            <a:ext cx="5104553" cy="5143499"/>
          </a:xfrm>
          <a:prstGeom prst="rect">
            <a:avLst/>
          </a:prstGeom>
        </p:spPr>
      </p:pic>
      <p:sp>
        <p:nvSpPr>
          <p:cNvPr id="14" name="Picture Placeholder 21"/>
          <p:cNvSpPr>
            <a:spLocks noGrp="1"/>
          </p:cNvSpPr>
          <p:nvPr>
            <p:ph type="pic" sz="quarter" idx="12" hasCustomPrompt="1"/>
          </p:nvPr>
        </p:nvSpPr>
        <p:spPr>
          <a:xfrm>
            <a:off x="266765" y="735496"/>
            <a:ext cx="2528118" cy="1514698"/>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5" name="Espace réservé du contenu 2"/>
          <p:cNvSpPr>
            <a:spLocks noGrp="1"/>
          </p:cNvSpPr>
          <p:nvPr>
            <p:ph idx="13" hasCustomPrompt="1"/>
          </p:nvPr>
        </p:nvSpPr>
        <p:spPr>
          <a:xfrm>
            <a:off x="3104984" y="733919"/>
            <a:ext cx="5844824" cy="3802812"/>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765" y="3483930"/>
            <a:ext cx="2186212" cy="5576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7612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t Sh*t Don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2" cy="5140644"/>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8273" y="1018577"/>
            <a:ext cx="4511666" cy="2116263"/>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60217" y="2765760"/>
            <a:ext cx="4894664" cy="4932010"/>
          </a:xfrm>
          <a:prstGeom prst="rect">
            <a:avLst/>
          </a:prstGeom>
        </p:spPr>
      </p:pic>
    </p:spTree>
    <p:extLst>
      <p:ext uri="{BB962C8B-B14F-4D97-AF65-F5344CB8AC3E}">
        <p14:creationId xmlns:p14="http://schemas.microsoft.com/office/powerpoint/2010/main" val="2310938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Get Sh*t Don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2" cy="5140644"/>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9654" y="1053549"/>
            <a:ext cx="6266874" cy="159859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60217" y="2765760"/>
            <a:ext cx="4894664" cy="4932010"/>
          </a:xfrm>
          <a:prstGeom prst="rect">
            <a:avLst/>
          </a:prstGeom>
        </p:spPr>
      </p:pic>
    </p:spTree>
    <p:extLst>
      <p:ext uri="{BB962C8B-B14F-4D97-AF65-F5344CB8AC3E}">
        <p14:creationId xmlns:p14="http://schemas.microsoft.com/office/powerpoint/2010/main" val="1491242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Get Sh*t Done Slide">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896" y="1018577"/>
            <a:ext cx="4508419" cy="2116263"/>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217" y="2765760"/>
            <a:ext cx="4894664" cy="4932010"/>
          </a:xfrm>
          <a:prstGeom prst="rect">
            <a:avLst/>
          </a:prstGeom>
        </p:spPr>
      </p:pic>
    </p:spTree>
    <p:extLst>
      <p:ext uri="{BB962C8B-B14F-4D97-AF65-F5344CB8AC3E}">
        <p14:creationId xmlns:p14="http://schemas.microsoft.com/office/powerpoint/2010/main" val="1295737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Get Sh*t Done Slide">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0881" y="1053549"/>
            <a:ext cx="6264420" cy="15985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217" y="2765760"/>
            <a:ext cx="4894664" cy="4932010"/>
          </a:xfrm>
          <a:prstGeom prst="rect">
            <a:avLst/>
          </a:prstGeom>
        </p:spPr>
      </p:pic>
    </p:spTree>
    <p:extLst>
      <p:ext uri="{BB962C8B-B14F-4D97-AF65-F5344CB8AC3E}">
        <p14:creationId xmlns:p14="http://schemas.microsoft.com/office/powerpoint/2010/main" val="2622201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
        <p:nvSpPr>
          <p:cNvPr id="15" name="Picture Placeholder 21"/>
          <p:cNvSpPr>
            <a:spLocks noGrp="1"/>
          </p:cNvSpPr>
          <p:nvPr>
            <p:ph type="pic" sz="quarter" idx="13" hasCustomPrompt="1"/>
          </p:nvPr>
        </p:nvSpPr>
        <p:spPr>
          <a:xfrm>
            <a:off x="3110680" y="735495"/>
            <a:ext cx="5830767" cy="380123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6" name="Espace réservé du contenu 2"/>
          <p:cNvSpPr>
            <a:spLocks noGrp="1"/>
          </p:cNvSpPr>
          <p:nvPr>
            <p:ph idx="1" hasCustomPrompt="1"/>
          </p:nvPr>
        </p:nvSpPr>
        <p:spPr>
          <a:xfrm>
            <a:off x="266765" y="739451"/>
            <a:ext cx="2528118" cy="2492754"/>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042" y="3350582"/>
            <a:ext cx="2527841" cy="1185721"/>
          </a:xfrm>
          <a:prstGeom prst="rect">
            <a:avLst/>
          </a:prstGeom>
          <a:effectLst/>
        </p:spPr>
      </p:pic>
    </p:spTree>
    <p:extLst>
      <p:ext uri="{BB962C8B-B14F-4D97-AF65-F5344CB8AC3E}">
        <p14:creationId xmlns:p14="http://schemas.microsoft.com/office/powerpoint/2010/main" val="801370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tat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sp>
        <p:nvSpPr>
          <p:cNvPr id="15" name="Picture Placeholder 21"/>
          <p:cNvSpPr>
            <a:spLocks noGrp="1"/>
          </p:cNvSpPr>
          <p:nvPr>
            <p:ph type="pic" sz="quarter" idx="13" hasCustomPrompt="1"/>
          </p:nvPr>
        </p:nvSpPr>
        <p:spPr>
          <a:xfrm>
            <a:off x="3110680" y="735495"/>
            <a:ext cx="5830767" cy="3801235"/>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6" name="Espace réservé du contenu 2"/>
          <p:cNvSpPr>
            <a:spLocks noGrp="1"/>
          </p:cNvSpPr>
          <p:nvPr>
            <p:ph idx="1" hasCustomPrompt="1"/>
          </p:nvPr>
        </p:nvSpPr>
        <p:spPr>
          <a:xfrm>
            <a:off x="266765" y="739451"/>
            <a:ext cx="2528118" cy="3021516"/>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194" y="3891824"/>
            <a:ext cx="2527690" cy="644778"/>
          </a:xfrm>
          <a:prstGeom prst="rect">
            <a:avLst/>
          </a:prstGeom>
          <a:effectLst/>
        </p:spPr>
      </p:pic>
    </p:spTree>
    <p:extLst>
      <p:ext uri="{BB962C8B-B14F-4D97-AF65-F5344CB8AC3E}">
        <p14:creationId xmlns:p14="http://schemas.microsoft.com/office/powerpoint/2010/main" val="41104961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Statements">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042" y="3350155"/>
            <a:ext cx="2527841" cy="1186575"/>
          </a:xfrm>
          <a:prstGeom prst="rect">
            <a:avLst/>
          </a:prstGeom>
          <a:effectLst/>
        </p:spPr>
      </p:pic>
      <p:sp>
        <p:nvSpPr>
          <p:cNvPr id="15" name="Picture Placeholder 21"/>
          <p:cNvSpPr>
            <a:spLocks noGrp="1"/>
          </p:cNvSpPr>
          <p:nvPr>
            <p:ph type="pic" sz="quarter" idx="13" hasCustomPrompt="1"/>
          </p:nvPr>
        </p:nvSpPr>
        <p:spPr>
          <a:xfrm>
            <a:off x="3110680" y="735495"/>
            <a:ext cx="5830767" cy="380123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6" name="Espace réservé du contenu 2"/>
          <p:cNvSpPr>
            <a:spLocks noGrp="1"/>
          </p:cNvSpPr>
          <p:nvPr>
            <p:ph idx="1" hasCustomPrompt="1"/>
          </p:nvPr>
        </p:nvSpPr>
        <p:spPr>
          <a:xfrm>
            <a:off x="266765" y="739451"/>
            <a:ext cx="2528118" cy="2492754"/>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4915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Slide Title - Security (Cybersecurity)">
    <p:spTree>
      <p:nvGrpSpPr>
        <p:cNvPr id="1" name=""/>
        <p:cNvGrpSpPr/>
        <p:nvPr/>
      </p:nvGrpSpPr>
      <p:grpSpPr>
        <a:xfrm>
          <a:off x="0" y="0"/>
          <a:ext cx="0" cy="0"/>
          <a:chOff x="0" y="0"/>
          <a:chExt cx="0" cy="0"/>
        </a:xfrm>
      </p:grpSpPr>
      <p:sp>
        <p:nvSpPr>
          <p:cNvPr id="24" name="Freeform 47"/>
          <p:cNvSpPr>
            <a:spLocks/>
          </p:cNvSpPr>
          <p:nvPr userDrawn="1"/>
        </p:nvSpPr>
        <p:spPr bwMode="auto">
          <a:xfrm>
            <a:off x="5210047" y="-17672"/>
            <a:ext cx="3946694" cy="5178844"/>
          </a:xfrm>
          <a:custGeom>
            <a:avLst/>
            <a:gdLst>
              <a:gd name="T0" fmla="*/ 0 w 1237"/>
              <a:gd name="T1" fmla="*/ 1390 h 1746"/>
              <a:gd name="T2" fmla="*/ 33 w 1237"/>
              <a:gd name="T3" fmla="*/ 1746 h 1746"/>
              <a:gd name="T4" fmla="*/ 1237 w 1237"/>
              <a:gd name="T5" fmla="*/ 1746 h 1746"/>
              <a:gd name="T6" fmla="*/ 1237 w 1237"/>
              <a:gd name="T7" fmla="*/ 0 h 1746"/>
              <a:gd name="T8" fmla="*/ 584 w 1237"/>
              <a:gd name="T9" fmla="*/ 0 h 1746"/>
              <a:gd name="T10" fmla="*/ 0 w 1237"/>
              <a:gd name="T11" fmla="*/ 1390 h 1746"/>
              <a:gd name="connsiteX0" fmla="*/ 34 w 10770"/>
              <a:gd name="connsiteY0" fmla="*/ 7961 h 10400"/>
              <a:gd name="connsiteX1" fmla="*/ 100 w 10770"/>
              <a:gd name="connsiteY1" fmla="*/ 8577 h 10400"/>
              <a:gd name="connsiteX2" fmla="*/ 10034 w 10770"/>
              <a:gd name="connsiteY2" fmla="*/ 10000 h 10400"/>
              <a:gd name="connsiteX3" fmla="*/ 10034 w 10770"/>
              <a:gd name="connsiteY3" fmla="*/ 0 h 10400"/>
              <a:gd name="connsiteX4" fmla="*/ 4755 w 10770"/>
              <a:gd name="connsiteY4" fmla="*/ 0 h 10400"/>
              <a:gd name="connsiteX5" fmla="*/ 34 w 10770"/>
              <a:gd name="connsiteY5" fmla="*/ 7961 h 10400"/>
              <a:gd name="connsiteX0" fmla="*/ 34 w 10277"/>
              <a:gd name="connsiteY0" fmla="*/ 7961 h 9176"/>
              <a:gd name="connsiteX1" fmla="*/ 100 w 10277"/>
              <a:gd name="connsiteY1" fmla="*/ 8577 h 9176"/>
              <a:gd name="connsiteX2" fmla="*/ 9276 w 10277"/>
              <a:gd name="connsiteY2" fmla="*/ 8529 h 9176"/>
              <a:gd name="connsiteX3" fmla="*/ 10034 w 10277"/>
              <a:gd name="connsiteY3" fmla="*/ 0 h 9176"/>
              <a:gd name="connsiteX4" fmla="*/ 4755 w 10277"/>
              <a:gd name="connsiteY4" fmla="*/ 0 h 9176"/>
              <a:gd name="connsiteX5" fmla="*/ 34 w 10277"/>
              <a:gd name="connsiteY5" fmla="*/ 7961 h 9176"/>
              <a:gd name="connsiteX0" fmla="*/ 33 w 9764"/>
              <a:gd name="connsiteY0" fmla="*/ 8676 h 10304"/>
              <a:gd name="connsiteX1" fmla="*/ 97 w 9764"/>
              <a:gd name="connsiteY1" fmla="*/ 9347 h 10304"/>
              <a:gd name="connsiteX2" fmla="*/ 9026 w 9764"/>
              <a:gd name="connsiteY2" fmla="*/ 9295 h 10304"/>
              <a:gd name="connsiteX3" fmla="*/ 9764 w 9764"/>
              <a:gd name="connsiteY3" fmla="*/ 0 h 10304"/>
              <a:gd name="connsiteX4" fmla="*/ 4627 w 9764"/>
              <a:gd name="connsiteY4" fmla="*/ 0 h 10304"/>
              <a:gd name="connsiteX5" fmla="*/ 33 w 9764"/>
              <a:gd name="connsiteY5" fmla="*/ 8676 h 10304"/>
              <a:gd name="connsiteX0" fmla="*/ 34 w 10016"/>
              <a:gd name="connsiteY0" fmla="*/ 8420 h 9071"/>
              <a:gd name="connsiteX1" fmla="*/ 99 w 10016"/>
              <a:gd name="connsiteY1" fmla="*/ 9071 h 9071"/>
              <a:gd name="connsiteX2" fmla="*/ 9244 w 10016"/>
              <a:gd name="connsiteY2" fmla="*/ 9021 h 9071"/>
              <a:gd name="connsiteX3" fmla="*/ 10000 w 10016"/>
              <a:gd name="connsiteY3" fmla="*/ 0 h 9071"/>
              <a:gd name="connsiteX4" fmla="*/ 4739 w 10016"/>
              <a:gd name="connsiteY4" fmla="*/ 0 h 9071"/>
              <a:gd name="connsiteX5" fmla="*/ 34 w 10016"/>
              <a:gd name="connsiteY5" fmla="*/ 8420 h 9071"/>
              <a:gd name="connsiteX0" fmla="*/ 34 w 9984"/>
              <a:gd name="connsiteY0" fmla="*/ 9282 h 10000"/>
              <a:gd name="connsiteX1" fmla="*/ 99 w 9984"/>
              <a:gd name="connsiteY1" fmla="*/ 10000 h 10000"/>
              <a:gd name="connsiteX2" fmla="*/ 9229 w 9984"/>
              <a:gd name="connsiteY2" fmla="*/ 9945 h 10000"/>
              <a:gd name="connsiteX3" fmla="*/ 9984 w 9984"/>
              <a:gd name="connsiteY3" fmla="*/ 0 h 10000"/>
              <a:gd name="connsiteX4" fmla="*/ 4731 w 9984"/>
              <a:gd name="connsiteY4" fmla="*/ 0 h 10000"/>
              <a:gd name="connsiteX5" fmla="*/ 34 w 9984"/>
              <a:gd name="connsiteY5" fmla="*/ 9282 h 10000"/>
              <a:gd name="connsiteX0" fmla="*/ 34 w 10052"/>
              <a:gd name="connsiteY0" fmla="*/ 9282 h 10443"/>
              <a:gd name="connsiteX1" fmla="*/ 99 w 10052"/>
              <a:gd name="connsiteY1" fmla="*/ 10000 h 10443"/>
              <a:gd name="connsiteX2" fmla="*/ 9822 w 10052"/>
              <a:gd name="connsiteY2" fmla="*/ 10443 h 10443"/>
              <a:gd name="connsiteX3" fmla="*/ 10000 w 10052"/>
              <a:gd name="connsiteY3" fmla="*/ 0 h 10443"/>
              <a:gd name="connsiteX4" fmla="*/ 4739 w 10052"/>
              <a:gd name="connsiteY4" fmla="*/ 0 h 10443"/>
              <a:gd name="connsiteX5" fmla="*/ 34 w 10052"/>
              <a:gd name="connsiteY5" fmla="*/ 9282 h 10443"/>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10000"/>
              <a:gd name="connsiteY0" fmla="*/ 9282 h 10037"/>
              <a:gd name="connsiteX1" fmla="*/ 99 w 10000"/>
              <a:gd name="connsiteY1" fmla="*/ 10000 h 10037"/>
              <a:gd name="connsiteX2" fmla="*/ 9244 w 10000"/>
              <a:gd name="connsiteY2" fmla="*/ 10037 h 10037"/>
              <a:gd name="connsiteX3" fmla="*/ 10000 w 10000"/>
              <a:gd name="connsiteY3" fmla="*/ 0 h 10037"/>
              <a:gd name="connsiteX4" fmla="*/ 4739 w 10000"/>
              <a:gd name="connsiteY4" fmla="*/ 0 h 10037"/>
              <a:gd name="connsiteX5" fmla="*/ 34 w 10000"/>
              <a:gd name="connsiteY5" fmla="*/ 9282 h 10037"/>
              <a:gd name="connsiteX0" fmla="*/ 34 w 9355"/>
              <a:gd name="connsiteY0" fmla="*/ 9282 h 10037"/>
              <a:gd name="connsiteX1" fmla="*/ 99 w 9355"/>
              <a:gd name="connsiteY1" fmla="*/ 10000 h 10037"/>
              <a:gd name="connsiteX2" fmla="*/ 9244 w 9355"/>
              <a:gd name="connsiteY2" fmla="*/ 10037 h 10037"/>
              <a:gd name="connsiteX3" fmla="*/ 9266 w 9355"/>
              <a:gd name="connsiteY3" fmla="*/ 37 h 10037"/>
              <a:gd name="connsiteX4" fmla="*/ 4739 w 9355"/>
              <a:gd name="connsiteY4" fmla="*/ 0 h 10037"/>
              <a:gd name="connsiteX5" fmla="*/ 34 w 9355"/>
              <a:gd name="connsiteY5" fmla="*/ 9282 h 10037"/>
              <a:gd name="connsiteX0" fmla="*/ 36 w 10063"/>
              <a:gd name="connsiteY0" fmla="*/ 9248 h 10000"/>
              <a:gd name="connsiteX1" fmla="*/ 106 w 10063"/>
              <a:gd name="connsiteY1" fmla="*/ 9963 h 10000"/>
              <a:gd name="connsiteX2" fmla="*/ 9881 w 10063"/>
              <a:gd name="connsiteY2" fmla="*/ 10000 h 10000"/>
              <a:gd name="connsiteX3" fmla="*/ 9905 w 10063"/>
              <a:gd name="connsiteY3" fmla="*/ 37 h 10000"/>
              <a:gd name="connsiteX4" fmla="*/ 5066 w 10063"/>
              <a:gd name="connsiteY4" fmla="*/ 0 h 10000"/>
              <a:gd name="connsiteX5" fmla="*/ 36 w 10063"/>
              <a:gd name="connsiteY5" fmla="*/ 9248 h 10000"/>
              <a:gd name="connsiteX0" fmla="*/ 36 w 11201"/>
              <a:gd name="connsiteY0" fmla="*/ 9248 h 10000"/>
              <a:gd name="connsiteX1" fmla="*/ 106 w 11201"/>
              <a:gd name="connsiteY1" fmla="*/ 9963 h 10000"/>
              <a:gd name="connsiteX2" fmla="*/ 9881 w 11201"/>
              <a:gd name="connsiteY2" fmla="*/ 10000 h 10000"/>
              <a:gd name="connsiteX3" fmla="*/ 9905 w 11201"/>
              <a:gd name="connsiteY3" fmla="*/ 37 h 10000"/>
              <a:gd name="connsiteX4" fmla="*/ 5066 w 11201"/>
              <a:gd name="connsiteY4" fmla="*/ 0 h 10000"/>
              <a:gd name="connsiteX5" fmla="*/ 36 w 11201"/>
              <a:gd name="connsiteY5" fmla="*/ 9248 h 10000"/>
              <a:gd name="connsiteX0" fmla="*/ 36 w 9905"/>
              <a:gd name="connsiteY0" fmla="*/ 9248 h 10000"/>
              <a:gd name="connsiteX1" fmla="*/ 106 w 9905"/>
              <a:gd name="connsiteY1" fmla="*/ 9963 h 10000"/>
              <a:gd name="connsiteX2" fmla="*/ 9881 w 9905"/>
              <a:gd name="connsiteY2" fmla="*/ 10000 h 10000"/>
              <a:gd name="connsiteX3" fmla="*/ 9905 w 9905"/>
              <a:gd name="connsiteY3" fmla="*/ 37 h 10000"/>
              <a:gd name="connsiteX4" fmla="*/ 5066 w 9905"/>
              <a:gd name="connsiteY4" fmla="*/ 0 h 10000"/>
              <a:gd name="connsiteX5" fmla="*/ 36 w 9905"/>
              <a:gd name="connsiteY5" fmla="*/ 9248 h 10000"/>
              <a:gd name="connsiteX0" fmla="*/ 37 w 10001"/>
              <a:gd name="connsiteY0" fmla="*/ 9248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9248 h 10000"/>
              <a:gd name="connsiteX0" fmla="*/ 37 w 10001"/>
              <a:gd name="connsiteY0" fmla="*/ 8311 h 10000"/>
              <a:gd name="connsiteX1" fmla="*/ 108 w 10001"/>
              <a:gd name="connsiteY1" fmla="*/ 9963 h 10000"/>
              <a:gd name="connsiteX2" fmla="*/ 9977 w 10001"/>
              <a:gd name="connsiteY2" fmla="*/ 10000 h 10000"/>
              <a:gd name="connsiteX3" fmla="*/ 10001 w 10001"/>
              <a:gd name="connsiteY3" fmla="*/ 37 h 10000"/>
              <a:gd name="connsiteX4" fmla="*/ 5116 w 10001"/>
              <a:gd name="connsiteY4" fmla="*/ 0 h 10000"/>
              <a:gd name="connsiteX5" fmla="*/ 37 w 10001"/>
              <a:gd name="connsiteY5" fmla="*/ 8311 h 10000"/>
              <a:gd name="connsiteX0" fmla="*/ 0 w 9964"/>
              <a:gd name="connsiteY0" fmla="*/ 8311 h 10000"/>
              <a:gd name="connsiteX1" fmla="*/ 71 w 9964"/>
              <a:gd name="connsiteY1" fmla="*/ 9963 h 10000"/>
              <a:gd name="connsiteX2" fmla="*/ 9940 w 9964"/>
              <a:gd name="connsiteY2" fmla="*/ 10000 h 10000"/>
              <a:gd name="connsiteX3" fmla="*/ 9964 w 9964"/>
              <a:gd name="connsiteY3" fmla="*/ 37 h 10000"/>
              <a:gd name="connsiteX4" fmla="*/ 5079 w 9964"/>
              <a:gd name="connsiteY4" fmla="*/ 0 h 10000"/>
              <a:gd name="connsiteX5" fmla="*/ 0 w 9964"/>
              <a:gd name="connsiteY5" fmla="*/ 8311 h 10000"/>
              <a:gd name="connsiteX0" fmla="*/ 5129 w 10032"/>
              <a:gd name="connsiteY0" fmla="*/ 0 h 10000"/>
              <a:gd name="connsiteX1" fmla="*/ 103 w 10032"/>
              <a:gd name="connsiteY1" fmla="*/ 9963 h 10000"/>
              <a:gd name="connsiteX2" fmla="*/ 10008 w 10032"/>
              <a:gd name="connsiteY2" fmla="*/ 10000 h 10000"/>
              <a:gd name="connsiteX3" fmla="*/ 10032 w 10032"/>
              <a:gd name="connsiteY3" fmla="*/ 37 h 10000"/>
              <a:gd name="connsiteX4" fmla="*/ 5129 w 10032"/>
              <a:gd name="connsiteY4" fmla="*/ 0 h 10000"/>
              <a:gd name="connsiteX0" fmla="*/ 5162 w 10065"/>
              <a:gd name="connsiteY0" fmla="*/ 0 h 10000"/>
              <a:gd name="connsiteX1" fmla="*/ 136 w 10065"/>
              <a:gd name="connsiteY1" fmla="*/ 9963 h 10000"/>
              <a:gd name="connsiteX2" fmla="*/ 10041 w 10065"/>
              <a:gd name="connsiteY2" fmla="*/ 10000 h 10000"/>
              <a:gd name="connsiteX3" fmla="*/ 10065 w 10065"/>
              <a:gd name="connsiteY3" fmla="*/ 37 h 10000"/>
              <a:gd name="connsiteX4" fmla="*/ 5162 w 10065"/>
              <a:gd name="connsiteY4" fmla="*/ 0 h 10000"/>
              <a:gd name="connsiteX0" fmla="*/ 5174 w 10077"/>
              <a:gd name="connsiteY0" fmla="*/ 0 h 10000"/>
              <a:gd name="connsiteX1" fmla="*/ 148 w 10077"/>
              <a:gd name="connsiteY1" fmla="*/ 9963 h 10000"/>
              <a:gd name="connsiteX2" fmla="*/ 10053 w 10077"/>
              <a:gd name="connsiteY2" fmla="*/ 10000 h 10000"/>
              <a:gd name="connsiteX3" fmla="*/ 10077 w 10077"/>
              <a:gd name="connsiteY3" fmla="*/ 37 h 10000"/>
              <a:gd name="connsiteX4" fmla="*/ 5174 w 10077"/>
              <a:gd name="connsiteY4" fmla="*/ 0 h 10000"/>
              <a:gd name="connsiteX0" fmla="*/ 4965 w 9868"/>
              <a:gd name="connsiteY0" fmla="*/ 0 h 10000"/>
              <a:gd name="connsiteX1" fmla="*/ 156 w 9868"/>
              <a:gd name="connsiteY1" fmla="*/ 9963 h 10000"/>
              <a:gd name="connsiteX2" fmla="*/ 9844 w 9868"/>
              <a:gd name="connsiteY2" fmla="*/ 10000 h 10000"/>
              <a:gd name="connsiteX3" fmla="*/ 9868 w 9868"/>
              <a:gd name="connsiteY3" fmla="*/ 37 h 10000"/>
              <a:gd name="connsiteX4" fmla="*/ 4965 w 9868"/>
              <a:gd name="connsiteY4" fmla="*/ 0 h 10000"/>
              <a:gd name="connsiteX0" fmla="*/ 4977 w 9946"/>
              <a:gd name="connsiteY0" fmla="*/ 0 h 10000"/>
              <a:gd name="connsiteX1" fmla="*/ 104 w 9946"/>
              <a:gd name="connsiteY1" fmla="*/ 9963 h 10000"/>
              <a:gd name="connsiteX2" fmla="*/ 9922 w 9946"/>
              <a:gd name="connsiteY2" fmla="*/ 10000 h 10000"/>
              <a:gd name="connsiteX3" fmla="*/ 9946 w 9946"/>
              <a:gd name="connsiteY3" fmla="*/ 37 h 10000"/>
              <a:gd name="connsiteX4" fmla="*/ 4977 w 9946"/>
              <a:gd name="connsiteY4" fmla="*/ 0 h 10000"/>
              <a:gd name="connsiteX0" fmla="*/ 5026 w 10022"/>
              <a:gd name="connsiteY0" fmla="*/ 0 h 10000"/>
              <a:gd name="connsiteX1" fmla="*/ 127 w 10022"/>
              <a:gd name="connsiteY1" fmla="*/ 9963 h 10000"/>
              <a:gd name="connsiteX2" fmla="*/ 9998 w 10022"/>
              <a:gd name="connsiteY2" fmla="*/ 10000 h 10000"/>
              <a:gd name="connsiteX3" fmla="*/ 10022 w 10022"/>
              <a:gd name="connsiteY3" fmla="*/ 37 h 10000"/>
              <a:gd name="connsiteX4" fmla="*/ 5026 w 10022"/>
              <a:gd name="connsiteY4" fmla="*/ 0 h 10000"/>
              <a:gd name="connsiteX0" fmla="*/ 5168 w 10164"/>
              <a:gd name="connsiteY0" fmla="*/ 0 h 10000"/>
              <a:gd name="connsiteX1" fmla="*/ 122 w 10164"/>
              <a:gd name="connsiteY1" fmla="*/ 9963 h 10000"/>
              <a:gd name="connsiteX2" fmla="*/ 10140 w 10164"/>
              <a:gd name="connsiteY2" fmla="*/ 10000 h 10000"/>
              <a:gd name="connsiteX3" fmla="*/ 10164 w 10164"/>
              <a:gd name="connsiteY3" fmla="*/ 37 h 10000"/>
              <a:gd name="connsiteX4" fmla="*/ 5168 w 10164"/>
              <a:gd name="connsiteY4" fmla="*/ 0 h 10000"/>
              <a:gd name="connsiteX0" fmla="*/ 5168 w 10164"/>
              <a:gd name="connsiteY0" fmla="*/ 0 h 9987"/>
              <a:gd name="connsiteX1" fmla="*/ 122 w 10164"/>
              <a:gd name="connsiteY1" fmla="*/ 9963 h 9987"/>
              <a:gd name="connsiteX2" fmla="*/ 10140 w 10164"/>
              <a:gd name="connsiteY2" fmla="*/ 9987 h 9987"/>
              <a:gd name="connsiteX3" fmla="*/ 10164 w 10164"/>
              <a:gd name="connsiteY3" fmla="*/ 37 h 9987"/>
              <a:gd name="connsiteX4" fmla="*/ 5168 w 10164"/>
              <a:gd name="connsiteY4" fmla="*/ 0 h 9987"/>
              <a:gd name="connsiteX0" fmla="*/ 5085 w 10000"/>
              <a:gd name="connsiteY0" fmla="*/ 1 h 10001"/>
              <a:gd name="connsiteX1" fmla="*/ 120 w 10000"/>
              <a:gd name="connsiteY1" fmla="*/ 9977 h 10001"/>
              <a:gd name="connsiteX2" fmla="*/ 9976 w 10000"/>
              <a:gd name="connsiteY2" fmla="*/ 10001 h 10001"/>
              <a:gd name="connsiteX3" fmla="*/ 10000 w 10000"/>
              <a:gd name="connsiteY3" fmla="*/ 0 h 10001"/>
              <a:gd name="connsiteX4" fmla="*/ 5085 w 10000"/>
              <a:gd name="connsiteY4" fmla="*/ 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5DBFD4"/>
          </a:solidFill>
          <a:ln>
            <a:noFill/>
          </a:ln>
        </p:spPr>
        <p:txBody>
          <a:bodyPr vert="horz" wrap="square" lIns="68580" tIns="34290" rIns="68580" bIns="34290" numCol="1" anchor="t" anchorCtr="0" compatLnSpc="1">
            <a:prstTxWarp prst="textNoShape">
              <a:avLst/>
            </a:prstTxWarp>
          </a:bodyPr>
          <a:lstStyle/>
          <a:p>
            <a:pPr defTabSz="457200"/>
            <a:endParaRPr lang="en-GB" sz="1350" dirty="0">
              <a:solidFill>
                <a:srgbClr val="5DBFD4"/>
              </a:solidFill>
            </a:endParaRPr>
          </a:p>
        </p:txBody>
      </p:sp>
      <p:sp>
        <p:nvSpPr>
          <p:cNvPr id="11" name="Rectangle 1"/>
          <p:cNvSpPr/>
          <p:nvPr userDrawn="1"/>
        </p:nvSpPr>
        <p:spPr bwMode="auto">
          <a:xfrm>
            <a:off x="5501412" y="-9405"/>
            <a:ext cx="3643416" cy="5159255"/>
          </a:xfrm>
          <a:custGeom>
            <a:avLst/>
            <a:gdLst>
              <a:gd name="connsiteX0" fmla="*/ 0 w 3657600"/>
              <a:gd name="connsiteY0" fmla="*/ 0 h 5143500"/>
              <a:gd name="connsiteX1" fmla="*/ 3657600 w 3657600"/>
              <a:gd name="connsiteY1" fmla="*/ 0 h 5143500"/>
              <a:gd name="connsiteX2" fmla="*/ 3657600 w 3657600"/>
              <a:gd name="connsiteY2" fmla="*/ 5143500 h 5143500"/>
              <a:gd name="connsiteX3" fmla="*/ 0 w 3657600"/>
              <a:gd name="connsiteY3" fmla="*/ 5143500 h 5143500"/>
              <a:gd name="connsiteX4" fmla="*/ 0 w 3657600"/>
              <a:gd name="connsiteY4" fmla="*/ 0 h 5143500"/>
              <a:gd name="connsiteX0" fmla="*/ 2114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2114550 w 3657600"/>
              <a:gd name="connsiteY4" fmla="*/ 9525 h 5143500"/>
              <a:gd name="connsiteX0" fmla="*/ 1733550 w 3657600"/>
              <a:gd name="connsiteY0" fmla="*/ 9525 h 5143500"/>
              <a:gd name="connsiteX1" fmla="*/ 3657600 w 3657600"/>
              <a:gd name="connsiteY1" fmla="*/ 0 h 5143500"/>
              <a:gd name="connsiteX2" fmla="*/ 3657600 w 3657600"/>
              <a:gd name="connsiteY2" fmla="*/ 5143500 h 5143500"/>
              <a:gd name="connsiteX3" fmla="*/ 0 w 3657600"/>
              <a:gd name="connsiteY3" fmla="*/ 5143500 h 5143500"/>
              <a:gd name="connsiteX4" fmla="*/ 1733550 w 3657600"/>
              <a:gd name="connsiteY4" fmla="*/ 9525 h 5143500"/>
              <a:gd name="connsiteX0" fmla="*/ 1600200 w 3524250"/>
              <a:gd name="connsiteY0" fmla="*/ 9525 h 5143500"/>
              <a:gd name="connsiteX1" fmla="*/ 3524250 w 3524250"/>
              <a:gd name="connsiteY1" fmla="*/ 0 h 5143500"/>
              <a:gd name="connsiteX2" fmla="*/ 3524250 w 3524250"/>
              <a:gd name="connsiteY2" fmla="*/ 5143500 h 5143500"/>
              <a:gd name="connsiteX3" fmla="*/ 0 w 3524250"/>
              <a:gd name="connsiteY3" fmla="*/ 5143500 h 5143500"/>
              <a:gd name="connsiteX4" fmla="*/ 1600200 w 3524250"/>
              <a:gd name="connsiteY4" fmla="*/ 9525 h 5143500"/>
              <a:gd name="connsiteX0" fmla="*/ 1687405 w 3611455"/>
              <a:gd name="connsiteY0" fmla="*/ 9525 h 5143500"/>
              <a:gd name="connsiteX1" fmla="*/ 3611455 w 3611455"/>
              <a:gd name="connsiteY1" fmla="*/ 0 h 5143500"/>
              <a:gd name="connsiteX2" fmla="*/ 3611455 w 3611455"/>
              <a:gd name="connsiteY2" fmla="*/ 5143500 h 5143500"/>
              <a:gd name="connsiteX3" fmla="*/ 87205 w 3611455"/>
              <a:gd name="connsiteY3" fmla="*/ 5143500 h 5143500"/>
              <a:gd name="connsiteX4" fmla="*/ 1687405 w 3611455"/>
              <a:gd name="connsiteY4" fmla="*/ 9525 h 5143500"/>
              <a:gd name="connsiteX0" fmla="*/ 1685374 w 3609424"/>
              <a:gd name="connsiteY0" fmla="*/ 9525 h 5143500"/>
              <a:gd name="connsiteX1" fmla="*/ 3609424 w 3609424"/>
              <a:gd name="connsiteY1" fmla="*/ 0 h 5143500"/>
              <a:gd name="connsiteX2" fmla="*/ 3609424 w 3609424"/>
              <a:gd name="connsiteY2" fmla="*/ 5143500 h 5143500"/>
              <a:gd name="connsiteX3" fmla="*/ 85174 w 3609424"/>
              <a:gd name="connsiteY3" fmla="*/ 5143500 h 5143500"/>
              <a:gd name="connsiteX4" fmla="*/ 1685374 w 3609424"/>
              <a:gd name="connsiteY4" fmla="*/ 9525 h 5143500"/>
              <a:gd name="connsiteX0" fmla="*/ 1671927 w 3595977"/>
              <a:gd name="connsiteY0" fmla="*/ 9525 h 5143500"/>
              <a:gd name="connsiteX1" fmla="*/ 3595977 w 3595977"/>
              <a:gd name="connsiteY1" fmla="*/ 0 h 5143500"/>
              <a:gd name="connsiteX2" fmla="*/ 3595977 w 3595977"/>
              <a:gd name="connsiteY2" fmla="*/ 5143500 h 5143500"/>
              <a:gd name="connsiteX3" fmla="*/ 71727 w 3595977"/>
              <a:gd name="connsiteY3" fmla="*/ 5143500 h 5143500"/>
              <a:gd name="connsiteX4" fmla="*/ 1671927 w 3595977"/>
              <a:gd name="connsiteY4" fmla="*/ 9525 h 5143500"/>
              <a:gd name="connsiteX0" fmla="*/ 1696573 w 3620623"/>
              <a:gd name="connsiteY0" fmla="*/ 9525 h 5143500"/>
              <a:gd name="connsiteX1" fmla="*/ 3620623 w 3620623"/>
              <a:gd name="connsiteY1" fmla="*/ 0 h 5143500"/>
              <a:gd name="connsiteX2" fmla="*/ 3620623 w 3620623"/>
              <a:gd name="connsiteY2" fmla="*/ 5143500 h 5143500"/>
              <a:gd name="connsiteX3" fmla="*/ 96373 w 3620623"/>
              <a:gd name="connsiteY3" fmla="*/ 5143500 h 5143500"/>
              <a:gd name="connsiteX4" fmla="*/ 1696573 w 3620623"/>
              <a:gd name="connsiteY4" fmla="*/ 9525 h 5143500"/>
              <a:gd name="connsiteX0" fmla="*/ 1714885 w 3638935"/>
              <a:gd name="connsiteY0" fmla="*/ 9525 h 5143500"/>
              <a:gd name="connsiteX1" fmla="*/ 3638935 w 3638935"/>
              <a:gd name="connsiteY1" fmla="*/ 0 h 5143500"/>
              <a:gd name="connsiteX2" fmla="*/ 3638935 w 3638935"/>
              <a:gd name="connsiteY2" fmla="*/ 5143500 h 5143500"/>
              <a:gd name="connsiteX3" fmla="*/ 114685 w 3638935"/>
              <a:gd name="connsiteY3" fmla="*/ 5143500 h 5143500"/>
              <a:gd name="connsiteX4" fmla="*/ 1714885 w 3638935"/>
              <a:gd name="connsiteY4" fmla="*/ 9525 h 5143500"/>
              <a:gd name="connsiteX0" fmla="*/ 1718138 w 3642188"/>
              <a:gd name="connsiteY0" fmla="*/ 9525 h 5143500"/>
              <a:gd name="connsiteX1" fmla="*/ 3642188 w 3642188"/>
              <a:gd name="connsiteY1" fmla="*/ 0 h 5143500"/>
              <a:gd name="connsiteX2" fmla="*/ 3642188 w 3642188"/>
              <a:gd name="connsiteY2" fmla="*/ 5143500 h 5143500"/>
              <a:gd name="connsiteX3" fmla="*/ 117938 w 3642188"/>
              <a:gd name="connsiteY3" fmla="*/ 5143500 h 5143500"/>
              <a:gd name="connsiteX4" fmla="*/ 1718138 w 3642188"/>
              <a:gd name="connsiteY4" fmla="*/ 9525 h 5143500"/>
              <a:gd name="connsiteX0" fmla="*/ 1729957 w 3654007"/>
              <a:gd name="connsiteY0" fmla="*/ 9525 h 5149850"/>
              <a:gd name="connsiteX1" fmla="*/ 3654007 w 3654007"/>
              <a:gd name="connsiteY1" fmla="*/ 0 h 5149850"/>
              <a:gd name="connsiteX2" fmla="*/ 3654007 w 3654007"/>
              <a:gd name="connsiteY2" fmla="*/ 5143500 h 5149850"/>
              <a:gd name="connsiteX3" fmla="*/ 117057 w 3654007"/>
              <a:gd name="connsiteY3" fmla="*/ 5149850 h 5149850"/>
              <a:gd name="connsiteX4" fmla="*/ 1729957 w 3654007"/>
              <a:gd name="connsiteY4" fmla="*/ 9525 h 5149850"/>
              <a:gd name="connsiteX0" fmla="*/ 1652638 w 3576688"/>
              <a:gd name="connsiteY0" fmla="*/ 9525 h 5149850"/>
              <a:gd name="connsiteX1" fmla="*/ 3576688 w 3576688"/>
              <a:gd name="connsiteY1" fmla="*/ 0 h 5149850"/>
              <a:gd name="connsiteX2" fmla="*/ 3576688 w 3576688"/>
              <a:gd name="connsiteY2" fmla="*/ 5143500 h 5149850"/>
              <a:gd name="connsiteX3" fmla="*/ 39738 w 3576688"/>
              <a:gd name="connsiteY3" fmla="*/ 5149850 h 5149850"/>
              <a:gd name="connsiteX4" fmla="*/ 1652638 w 3576688"/>
              <a:gd name="connsiteY4" fmla="*/ 9525 h 5149850"/>
              <a:gd name="connsiteX0" fmla="*/ 1715094 w 3639144"/>
              <a:gd name="connsiteY0" fmla="*/ 9525 h 5149850"/>
              <a:gd name="connsiteX1" fmla="*/ 3639144 w 3639144"/>
              <a:gd name="connsiteY1" fmla="*/ 0 h 5149850"/>
              <a:gd name="connsiteX2" fmla="*/ 3639144 w 3639144"/>
              <a:gd name="connsiteY2" fmla="*/ 5143500 h 5149850"/>
              <a:gd name="connsiteX3" fmla="*/ 102194 w 3639144"/>
              <a:gd name="connsiteY3" fmla="*/ 5149850 h 5149850"/>
              <a:gd name="connsiteX4" fmla="*/ 1715094 w 3639144"/>
              <a:gd name="connsiteY4" fmla="*/ 9525 h 5149850"/>
              <a:gd name="connsiteX0" fmla="*/ 1709147 w 3639547"/>
              <a:gd name="connsiteY0" fmla="*/ 0 h 5165725"/>
              <a:gd name="connsiteX1" fmla="*/ 3639547 w 3639547"/>
              <a:gd name="connsiteY1" fmla="*/ 15875 h 5165725"/>
              <a:gd name="connsiteX2" fmla="*/ 3639547 w 3639547"/>
              <a:gd name="connsiteY2" fmla="*/ 5159375 h 5165725"/>
              <a:gd name="connsiteX3" fmla="*/ 102597 w 3639547"/>
              <a:gd name="connsiteY3" fmla="*/ 5165725 h 5165725"/>
              <a:gd name="connsiteX4" fmla="*/ 1709147 w 3639547"/>
              <a:gd name="connsiteY4" fmla="*/ 0 h 5165725"/>
              <a:gd name="connsiteX0" fmla="*/ 1701671 w 3632071"/>
              <a:gd name="connsiteY0" fmla="*/ 0 h 5165725"/>
              <a:gd name="connsiteX1" fmla="*/ 3632071 w 3632071"/>
              <a:gd name="connsiteY1" fmla="*/ 15875 h 5165725"/>
              <a:gd name="connsiteX2" fmla="*/ 3632071 w 3632071"/>
              <a:gd name="connsiteY2" fmla="*/ 5159375 h 5165725"/>
              <a:gd name="connsiteX3" fmla="*/ 95121 w 3632071"/>
              <a:gd name="connsiteY3" fmla="*/ 5165725 h 5165725"/>
              <a:gd name="connsiteX4" fmla="*/ 1701671 w 3632071"/>
              <a:gd name="connsiteY4" fmla="*/ 0 h 5165725"/>
              <a:gd name="connsiteX0" fmla="*/ 1705460 w 3635860"/>
              <a:gd name="connsiteY0" fmla="*/ 0 h 5165725"/>
              <a:gd name="connsiteX1" fmla="*/ 3635860 w 3635860"/>
              <a:gd name="connsiteY1" fmla="*/ 15875 h 5165725"/>
              <a:gd name="connsiteX2" fmla="*/ 3635860 w 3635860"/>
              <a:gd name="connsiteY2" fmla="*/ 5159375 h 5165725"/>
              <a:gd name="connsiteX3" fmla="*/ 98910 w 3635860"/>
              <a:gd name="connsiteY3" fmla="*/ 5165725 h 5165725"/>
              <a:gd name="connsiteX4" fmla="*/ 1705460 w 3635860"/>
              <a:gd name="connsiteY4" fmla="*/ 0 h 5165725"/>
              <a:gd name="connsiteX0" fmla="*/ 1711650 w 3642050"/>
              <a:gd name="connsiteY0" fmla="*/ 0 h 5165725"/>
              <a:gd name="connsiteX1" fmla="*/ 3642050 w 3642050"/>
              <a:gd name="connsiteY1" fmla="*/ 15875 h 5165725"/>
              <a:gd name="connsiteX2" fmla="*/ 3642050 w 3642050"/>
              <a:gd name="connsiteY2" fmla="*/ 5159375 h 5165725"/>
              <a:gd name="connsiteX3" fmla="*/ 105100 w 3642050"/>
              <a:gd name="connsiteY3" fmla="*/ 5165725 h 5165725"/>
              <a:gd name="connsiteX4" fmla="*/ 1711650 w 3642050"/>
              <a:gd name="connsiteY4" fmla="*/ 0 h 5165725"/>
              <a:gd name="connsiteX0" fmla="*/ 1703561 w 3642587"/>
              <a:gd name="connsiteY0" fmla="*/ 0 h 5159255"/>
              <a:gd name="connsiteX1" fmla="*/ 3642587 w 3642587"/>
              <a:gd name="connsiteY1" fmla="*/ 9405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2587"/>
              <a:gd name="connsiteY0" fmla="*/ 0 h 5159255"/>
              <a:gd name="connsiteX1" fmla="*/ 3633961 w 3642587"/>
              <a:gd name="connsiteY1" fmla="*/ 2936 h 5159255"/>
              <a:gd name="connsiteX2" fmla="*/ 3642587 w 3642587"/>
              <a:gd name="connsiteY2" fmla="*/ 5152905 h 5159255"/>
              <a:gd name="connsiteX3" fmla="*/ 105637 w 3642587"/>
              <a:gd name="connsiteY3" fmla="*/ 5159255 h 5159255"/>
              <a:gd name="connsiteX4" fmla="*/ 1703561 w 3642587"/>
              <a:gd name="connsiteY4" fmla="*/ 0 h 5159255"/>
              <a:gd name="connsiteX0" fmla="*/ 1703561 w 3643416"/>
              <a:gd name="connsiteY0" fmla="*/ 0 h 5159255"/>
              <a:gd name="connsiteX1" fmla="*/ 3642587 w 3643416"/>
              <a:gd name="connsiteY1" fmla="*/ 2936 h 5159255"/>
              <a:gd name="connsiteX2" fmla="*/ 3642587 w 3643416"/>
              <a:gd name="connsiteY2" fmla="*/ 5152905 h 5159255"/>
              <a:gd name="connsiteX3" fmla="*/ 105637 w 3643416"/>
              <a:gd name="connsiteY3" fmla="*/ 5159255 h 5159255"/>
              <a:gd name="connsiteX4" fmla="*/ 1703561 w 3643416"/>
              <a:gd name="connsiteY4" fmla="*/ 0 h 51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16" h="5159255">
                <a:moveTo>
                  <a:pt x="1703561" y="0"/>
                </a:moveTo>
                <a:lnTo>
                  <a:pt x="3642587" y="2936"/>
                </a:lnTo>
                <a:cubicBezTo>
                  <a:pt x="3645462" y="1719592"/>
                  <a:pt x="3639712" y="3436249"/>
                  <a:pt x="3642587" y="5152905"/>
                </a:cubicBezTo>
                <a:lnTo>
                  <a:pt x="105637" y="5159255"/>
                </a:lnTo>
                <a:cubicBezTo>
                  <a:pt x="-373788" y="2698630"/>
                  <a:pt x="887586" y="796925"/>
                  <a:pt x="1703561"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vert="horz" wrap="square" lIns="68580" tIns="34290" rIns="68580" bIns="34290" numCol="1" rtlCol="0" anchor="t" anchorCtr="0" compatLnSpc="1">
            <a:prstTxWarp prst="textNoShape">
              <a:avLst/>
            </a:prstTxWarp>
          </a:bodyPr>
          <a:lstStyle/>
          <a:p>
            <a:pPr algn="ctr" defTabSz="457200"/>
            <a:endParaRPr lang="en-GB" sz="1350" dirty="0">
              <a:solidFill>
                <a:srgbClr val="242A75"/>
              </a:solidFill>
            </a:endParaRPr>
          </a:p>
        </p:txBody>
      </p:sp>
      <p:sp>
        <p:nvSpPr>
          <p:cNvPr id="2" name="Titre 1"/>
          <p:cNvSpPr>
            <a:spLocks noGrp="1"/>
          </p:cNvSpPr>
          <p:nvPr>
            <p:ph type="ctrTitle" hasCustomPrompt="1"/>
          </p:nvPr>
        </p:nvSpPr>
        <p:spPr>
          <a:xfrm>
            <a:off x="302049" y="1007215"/>
            <a:ext cx="4918023" cy="3190787"/>
          </a:xfrm>
        </p:spPr>
        <p:txBody>
          <a:bodyPr/>
          <a:lstStyle>
            <a:lvl1pPr algn="l">
              <a:defRPr sz="2600">
                <a:solidFill>
                  <a:schemeClr val="tx1"/>
                </a:solidFill>
              </a:defRPr>
            </a:lvl1pPr>
          </a:lstStyle>
          <a:p>
            <a:r>
              <a:rPr lang="en-GB" noProof="0" dirty="0"/>
              <a:t>Click to edit Master</a:t>
            </a:r>
            <a:br>
              <a:rPr lang="en-GB" noProof="0" dirty="0"/>
            </a:br>
            <a:r>
              <a:rPr lang="en-GB" noProof="0" dirty="0"/>
              <a:t>title style</a:t>
            </a:r>
          </a:p>
        </p:txBody>
      </p:sp>
      <p:sp>
        <p:nvSpPr>
          <p:cNvPr id="32" name="Sous-titre 2"/>
          <p:cNvSpPr>
            <a:spLocks noGrp="1"/>
          </p:cNvSpPr>
          <p:nvPr>
            <p:ph type="subTitle" idx="1" hasCustomPrompt="1"/>
          </p:nvPr>
        </p:nvSpPr>
        <p:spPr>
          <a:xfrm>
            <a:off x="302049" y="3134826"/>
            <a:ext cx="4918023" cy="307777"/>
          </a:xfrm>
        </p:spPr>
        <p:txBody>
          <a:bodyPr anchor="t" anchorCtr="0">
            <a:spAutoFit/>
          </a:bodyPr>
          <a:lstStyle>
            <a:lvl1pPr marL="0" indent="0" algn="l">
              <a:lnSpc>
                <a:spcPct val="100000"/>
              </a:lnSpc>
              <a:spcBef>
                <a:spcPts val="0"/>
              </a:spcBef>
              <a:spcAft>
                <a:spcPts val="0"/>
              </a:spcAft>
              <a:buNone/>
              <a:defRPr sz="1400" b="1" cap="none" baseline="0">
                <a:solidFill>
                  <a:srgbClr val="5DBFD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edit master subtitle style</a:t>
            </a:r>
          </a:p>
        </p:txBody>
      </p:sp>
      <p:sp>
        <p:nvSpPr>
          <p:cNvPr id="10" name="Rectangle 1030"/>
          <p:cNvSpPr>
            <a:spLocks noChangeArrowheads="1"/>
          </p:cNvSpPr>
          <p:nvPr userDrawn="1"/>
        </p:nvSpPr>
        <p:spPr bwMode="auto">
          <a:xfrm>
            <a:off x="219119" y="4819429"/>
            <a:ext cx="4403725" cy="136525"/>
          </a:xfrm>
          <a:prstGeom prst="rect">
            <a:avLst/>
          </a:prstGeom>
          <a:noFill/>
          <a:ln>
            <a:noFill/>
          </a:ln>
          <a:effectLst/>
        </p:spPr>
        <p:txBody>
          <a:bodyPr tIns="0" bIns="0">
            <a:noAutofit/>
          </a:bodyPr>
          <a:lstStyle/>
          <a:p>
            <a:pPr defTabSz="457200"/>
            <a:r>
              <a:rPr lang="en-GB" sz="900" dirty="0">
                <a:solidFill>
                  <a:srgbClr val="242A75"/>
                </a:solidFill>
              </a:rPr>
              <a:t>www.thalesgroup.com</a:t>
            </a:r>
          </a:p>
        </p:txBody>
      </p:sp>
      <p:sp>
        <p:nvSpPr>
          <p:cNvPr id="12" name="Demi-cadre 11"/>
          <p:cNvSpPr/>
          <p:nvPr userDrawn="1"/>
        </p:nvSpPr>
        <p:spPr bwMode="auto">
          <a:xfrm>
            <a:off x="302049" y="1448486"/>
            <a:ext cx="386164" cy="393963"/>
          </a:xfrm>
          <a:prstGeom prst="halfFrame">
            <a:avLst>
              <a:gd name="adj1" fmla="val 12269"/>
              <a:gd name="adj2" fmla="val 13535"/>
            </a:avLst>
          </a:prstGeom>
          <a:solidFill>
            <a:srgbClr val="5DBFD4"/>
          </a:solidFill>
          <a:ln>
            <a:noFill/>
          </a:ln>
        </p:spPr>
        <p:txBody>
          <a:bodyPr vert="horz" wrap="square" lIns="91440" tIns="45720" rIns="91440" bIns="45720" numCol="1" rtlCol="0" anchor="t" anchorCtr="0" compatLnSpc="1">
            <a:prstTxWarp prst="textNoShape">
              <a:avLst/>
            </a:prstTxWarp>
          </a:bodyPr>
          <a:lstStyle/>
          <a:p>
            <a:pPr algn="ctr" defTabSz="457200"/>
            <a:endParaRPr lang="en-GB" dirty="0">
              <a:solidFill>
                <a:srgbClr val="5DBFD4"/>
              </a:solidFill>
            </a:endParaRPr>
          </a:p>
        </p:txBody>
      </p:sp>
      <p:pic>
        <p:nvPicPr>
          <p:cNvPr id="14" name="Image 13" descr="logo_thales.png"/>
          <p:cNvPicPr>
            <a:picLocks noChangeAspect="1"/>
          </p:cNvPicPr>
          <p:nvPr userDrawn="1"/>
        </p:nvPicPr>
        <p:blipFill rotWithShape="1">
          <a:blip r:embed="rId3" cstate="screen">
            <a:extLst>
              <a:ext uri="{28A0092B-C50C-407E-A947-70E740481C1C}">
                <a14:useLocalDpi xmlns:a14="http://schemas.microsoft.com/office/drawing/2010/main"/>
              </a:ext>
            </a:extLst>
          </a:blip>
          <a:srcRect l="9051" t="36000" r="9051" b="36000"/>
          <a:stretch/>
        </p:blipFill>
        <p:spPr>
          <a:xfrm>
            <a:off x="235940" y="165679"/>
            <a:ext cx="2337181" cy="449458"/>
          </a:xfrm>
          <a:prstGeom prst="rect">
            <a:avLst/>
          </a:prstGeom>
        </p:spPr>
      </p:pic>
    </p:spTree>
    <p:extLst>
      <p:ext uri="{BB962C8B-B14F-4D97-AF65-F5344CB8AC3E}">
        <p14:creationId xmlns:p14="http://schemas.microsoft.com/office/powerpoint/2010/main" val="3743924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Statements">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cture Placeholder 21"/>
          <p:cNvSpPr>
            <a:spLocks noGrp="1"/>
          </p:cNvSpPr>
          <p:nvPr>
            <p:ph type="pic" sz="quarter" idx="13" hasCustomPrompt="1"/>
          </p:nvPr>
        </p:nvSpPr>
        <p:spPr>
          <a:xfrm>
            <a:off x="3110680" y="735495"/>
            <a:ext cx="5830767" cy="3801235"/>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194" y="3891698"/>
            <a:ext cx="2527690" cy="645031"/>
          </a:xfrm>
          <a:prstGeom prst="rect">
            <a:avLst/>
          </a:prstGeom>
          <a:effectLst/>
        </p:spPr>
      </p:pic>
      <p:sp>
        <p:nvSpPr>
          <p:cNvPr id="10" name="Espace réservé du contenu 2"/>
          <p:cNvSpPr>
            <a:spLocks noGrp="1"/>
          </p:cNvSpPr>
          <p:nvPr>
            <p:ph idx="1" hasCustomPrompt="1"/>
          </p:nvPr>
        </p:nvSpPr>
        <p:spPr>
          <a:xfrm>
            <a:off x="266765" y="739451"/>
            <a:ext cx="2528118" cy="3021516"/>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4844311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2"/>
            <a:ext cx="9136557" cy="5139314"/>
          </a:xfrm>
          <a:prstGeom prst="rect">
            <a:avLst/>
          </a:prstGeom>
        </p:spPr>
      </p:pic>
      <p:sp>
        <p:nvSpPr>
          <p:cNvPr id="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4317" y="157227"/>
            <a:ext cx="2655491" cy="12461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91888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ffee 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2"/>
            <a:ext cx="9136557" cy="5139314"/>
          </a:xfrm>
          <a:prstGeom prst="rect">
            <a:avLst/>
          </a:prstGeom>
        </p:spPr>
      </p:pic>
      <p:sp>
        <p:nvSpPr>
          <p:cNvPr id="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9686" y="157227"/>
            <a:ext cx="4000121" cy="1020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2569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2"/>
            <a:ext cx="9136557" cy="5139314"/>
          </a:xfrm>
          <a:prstGeom prst="rect">
            <a:avLst/>
          </a:prstGeom>
        </p:spPr>
      </p:pic>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4317" y="157227"/>
            <a:ext cx="2655491" cy="12461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7559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Lunch 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2"/>
            <a:ext cx="9136557" cy="5139314"/>
          </a:xfrm>
          <a:prstGeom prst="rect">
            <a:avLst/>
          </a:prstGeom>
        </p:spPr>
      </p:pic>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9686" y="157227"/>
            <a:ext cx="4000121" cy="1020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46490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1"/>
            <a:ext cx="9136557" cy="5139314"/>
          </a:xfrm>
          <a:prstGeom prst="rect">
            <a:avLst/>
          </a:prstGeom>
        </p:spPr>
      </p:pic>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4317" y="157227"/>
            <a:ext cx="2655491" cy="12461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1857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Q&amp;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9" y="2091"/>
            <a:ext cx="9136557" cy="5139314"/>
          </a:xfrm>
          <a:prstGeom prst="rect">
            <a:avLst/>
          </a:prstGeom>
        </p:spPr>
      </p:pic>
      <p:sp>
        <p:nvSpPr>
          <p:cNvPr id="10"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9686" y="157227"/>
            <a:ext cx="4000121" cy="1020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568491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2" name="Picture Placeholder 21"/>
          <p:cNvSpPr>
            <a:spLocks noGrp="1"/>
          </p:cNvSpPr>
          <p:nvPr>
            <p:ph type="pic" sz="quarter" idx="10" hasCustomPrompt="1"/>
          </p:nvPr>
        </p:nvSpPr>
        <p:spPr>
          <a:xfrm>
            <a:off x="7056520" y="2009923"/>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7056521" y="3271131"/>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7056519" y="747286"/>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Espace réservé du contenu 2"/>
          <p:cNvSpPr>
            <a:spLocks noGrp="1"/>
          </p:cNvSpPr>
          <p:nvPr>
            <p:ph idx="13" hasCustomPrompt="1"/>
          </p:nvPr>
        </p:nvSpPr>
        <p:spPr>
          <a:xfrm>
            <a:off x="266765" y="751398"/>
            <a:ext cx="6495819" cy="3649069"/>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983" y="4465867"/>
            <a:ext cx="1137774" cy="533938"/>
          </a:xfrm>
          <a:prstGeom prst="rect">
            <a:avLst/>
          </a:prstGeom>
        </p:spPr>
      </p:pic>
    </p:spTree>
    <p:extLst>
      <p:ext uri="{BB962C8B-B14F-4D97-AF65-F5344CB8AC3E}">
        <p14:creationId xmlns:p14="http://schemas.microsoft.com/office/powerpoint/2010/main" val="3957829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ar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 y="1427"/>
            <a:ext cx="9138923" cy="5140645"/>
          </a:xfrm>
          <a:prstGeom prst="rect">
            <a:avLst/>
          </a:prstGeom>
        </p:spPr>
      </p:pic>
      <p:sp>
        <p:nvSpPr>
          <p:cNvPr id="22" name="Picture Placeholder 21"/>
          <p:cNvSpPr>
            <a:spLocks noGrp="1"/>
          </p:cNvSpPr>
          <p:nvPr>
            <p:ph type="pic" sz="quarter" idx="10" hasCustomPrompt="1"/>
          </p:nvPr>
        </p:nvSpPr>
        <p:spPr>
          <a:xfrm>
            <a:off x="7056520" y="2009923"/>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3" name="Picture Placeholder 21"/>
          <p:cNvSpPr>
            <a:spLocks noGrp="1"/>
          </p:cNvSpPr>
          <p:nvPr>
            <p:ph type="pic" sz="quarter" idx="11" hasCustomPrompt="1"/>
          </p:nvPr>
        </p:nvSpPr>
        <p:spPr>
          <a:xfrm>
            <a:off x="7056521" y="3271131"/>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7" name="Picture Placeholder 21"/>
          <p:cNvSpPr>
            <a:spLocks noGrp="1"/>
          </p:cNvSpPr>
          <p:nvPr>
            <p:ph type="pic" sz="quarter" idx="12" hasCustomPrompt="1"/>
          </p:nvPr>
        </p:nvSpPr>
        <p:spPr>
          <a:xfrm>
            <a:off x="7056519" y="747286"/>
            <a:ext cx="1884927" cy="1129336"/>
          </a:xfrm>
          <a:solidFill>
            <a:schemeClr val="bg1">
              <a:lumMod val="75000"/>
            </a:schemeClr>
          </a:solidFill>
          <a:ln w="12700">
            <a:solidFill>
              <a:schemeClr val="bg1"/>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bg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Espace réservé du contenu 2"/>
          <p:cNvSpPr>
            <a:spLocks noGrp="1"/>
          </p:cNvSpPr>
          <p:nvPr>
            <p:ph idx="13" hasCustomPrompt="1"/>
          </p:nvPr>
        </p:nvSpPr>
        <p:spPr>
          <a:xfrm>
            <a:off x="266765" y="751398"/>
            <a:ext cx="6495819" cy="3649069"/>
          </a:xfrm>
        </p:spPr>
        <p:txBody>
          <a:bodyPr/>
          <a:lstStyle>
            <a:lvl1pPr>
              <a:spcBef>
                <a:spcPts val="450"/>
              </a:spcBef>
              <a:spcAft>
                <a:spcPts val="525"/>
              </a:spcAft>
              <a:buClr>
                <a:srgbClr val="00B4C2"/>
              </a:buClr>
              <a:defRPr>
                <a:solidFill>
                  <a:srgbClr val="00B4C2"/>
                </a:solidFill>
              </a:defRPr>
            </a:lvl1pPr>
            <a:lvl2pPr marL="344488" indent="-176213">
              <a:buClr>
                <a:schemeClr val="bg1"/>
              </a:buClr>
              <a:buFont typeface="Arial" panose="020B0604020202020204" pitchFamily="34" charset="0"/>
              <a:buChar char="•"/>
              <a:defRPr baseline="0">
                <a:solidFill>
                  <a:schemeClr val="bg1"/>
                </a:solidFill>
              </a:defRPr>
            </a:lvl2pPr>
            <a:lvl3pPr>
              <a:defRPr baseline="0">
                <a:solidFill>
                  <a:schemeClr val="bg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
        <p:nvSpPr>
          <p:cNvPr id="19" name="ZoneTexte 11"/>
          <p:cNvSpPr txBox="1">
            <a:spLocks noChangeArrowheads="1"/>
          </p:cNvSpPr>
          <p:nvPr userDrawn="1"/>
        </p:nvSpPr>
        <p:spPr bwMode="auto">
          <a:xfrm>
            <a:off x="3968750" y="4841365"/>
            <a:ext cx="1206500" cy="170368"/>
          </a:xfrm>
          <a:prstGeom prst="rect">
            <a:avLst/>
          </a:prstGeom>
          <a:solidFill>
            <a:schemeClr val="bg1">
              <a:alpha val="20000"/>
            </a:schemeClr>
          </a:solidFill>
          <a:ln w="6350">
            <a:solidFill>
              <a:schemeClr val="bg1">
                <a:lumMod val="85000"/>
              </a:schemeClr>
            </a:solidFill>
            <a:miter lim="800000"/>
            <a:headEnd/>
            <a:tailEnd/>
          </a:ln>
        </p:spPr>
        <p:txBody>
          <a:bodyPr wrap="square" lIns="45720" tIns="46800" rIns="45720" anchor="ctr" anchorCtr="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algn="ctr" defTabSz="457200" rtl="0" eaLnBrk="1" fontAlgn="auto" latinLnBrk="0" hangingPunct="1">
              <a:spcBef>
                <a:spcPts val="0"/>
              </a:spcBef>
              <a:spcAft>
                <a:spcPts val="0"/>
              </a:spcAft>
              <a:defRPr/>
            </a:pPr>
            <a:r>
              <a:rPr lang="en-GB" sz="500" b="0" kern="1200" noProof="0" dirty="0">
                <a:solidFill>
                  <a:srgbClr val="00B050"/>
                </a:solidFill>
                <a:latin typeface="+mj-lt"/>
                <a:ea typeface="+mn-ea"/>
                <a:cs typeface="+mn-cs"/>
              </a:rPr>
              <a:t>THALES GROUP LIMITED DISTRIBUTION</a:t>
            </a:r>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808" y="4667070"/>
            <a:ext cx="1584000" cy="352785"/>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766" y="4467877"/>
            <a:ext cx="2088709" cy="532800"/>
          </a:xfrm>
          <a:prstGeom prst="rect">
            <a:avLst/>
          </a:prstGeom>
        </p:spPr>
      </p:pic>
    </p:spTree>
    <p:extLst>
      <p:ext uri="{BB962C8B-B14F-4D97-AF65-F5344CB8AC3E}">
        <p14:creationId xmlns:p14="http://schemas.microsoft.com/office/powerpoint/2010/main" val="28219910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Blank Dark">
    <p:spTree>
      <p:nvGrpSpPr>
        <p:cNvPr id="1" name=""/>
        <p:cNvGrpSpPr/>
        <p:nvPr/>
      </p:nvGrpSpPr>
      <p:grpSpPr>
        <a:xfrm>
          <a:off x="0" y="0"/>
          <a:ext cx="0" cy="0"/>
          <a:chOff x="0" y="0"/>
          <a:chExt cx="0" cy="0"/>
        </a:xfrm>
      </p:grpSpPr>
      <p:sp>
        <p:nvSpPr>
          <p:cNvPr id="21" name="Rectangle 20"/>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4"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lvl1pPr>
              <a:defRPr baseline="0">
                <a:solidFill>
                  <a:schemeClr val="tx1"/>
                </a:solidFill>
              </a:defRPr>
            </a:lvl1pPr>
          </a:lstStyle>
          <a:p>
            <a:r>
              <a:rPr lang="en-GB" noProof="0" dirty="0"/>
              <a:t>Click to edit Master text styles</a:t>
            </a:r>
          </a:p>
        </p:txBody>
      </p:sp>
      <p:cxnSp>
        <p:nvCxnSpPr>
          <p:cNvPr id="25" name="Straight Connector 3"/>
          <p:cNvCxnSpPr/>
          <p:nvPr userDrawn="1"/>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128" y="4465867"/>
            <a:ext cx="1137484" cy="533938"/>
          </a:xfrm>
          <a:prstGeom prst="rect">
            <a:avLst/>
          </a:prstGeom>
        </p:spPr>
      </p:pic>
      <p:sp>
        <p:nvSpPr>
          <p:cNvPr id="7" name="Picture Placeholder 21"/>
          <p:cNvSpPr>
            <a:spLocks noGrp="1"/>
          </p:cNvSpPr>
          <p:nvPr>
            <p:ph type="pic" sz="quarter" idx="10" hasCustomPrompt="1"/>
          </p:nvPr>
        </p:nvSpPr>
        <p:spPr>
          <a:xfrm>
            <a:off x="7056520" y="2009923"/>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8" name="Picture Placeholder 21"/>
          <p:cNvSpPr>
            <a:spLocks noGrp="1"/>
          </p:cNvSpPr>
          <p:nvPr>
            <p:ph type="pic" sz="quarter" idx="11" hasCustomPrompt="1"/>
          </p:nvPr>
        </p:nvSpPr>
        <p:spPr>
          <a:xfrm>
            <a:off x="7056521" y="3271131"/>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9" name="Picture Placeholder 21"/>
          <p:cNvSpPr>
            <a:spLocks noGrp="1"/>
          </p:cNvSpPr>
          <p:nvPr>
            <p:ph type="pic" sz="quarter" idx="12" hasCustomPrompt="1"/>
          </p:nvPr>
        </p:nvSpPr>
        <p:spPr>
          <a:xfrm>
            <a:off x="7056519" y="747286"/>
            <a:ext cx="1884927" cy="1129336"/>
          </a:xfrm>
          <a:solidFill>
            <a:schemeClr val="bg1">
              <a:lumMod val="75000"/>
            </a:schemeClr>
          </a:solidFill>
          <a:ln w="12700">
            <a:solidFill>
              <a:schemeClr val="bg2">
                <a:lumMod val="75000"/>
              </a:schemeClr>
            </a:solidFill>
          </a:ln>
          <a:effectLst>
            <a:outerShdw blurRad="50800" dist="38100" dir="2700000" algn="tl" rotWithShape="0">
              <a:prstClr val="black">
                <a:alpha val="17000"/>
              </a:prstClr>
            </a:outerShdw>
          </a:effectLst>
        </p:spPr>
        <p:txBody>
          <a:bodyPr/>
          <a:lstStyle>
            <a:lvl1pPr marL="0" indent="0" algn="ctr">
              <a:buNone/>
              <a:defRPr sz="1200" b="0">
                <a:solidFill>
                  <a:schemeClr val="bg1"/>
                </a:solidFill>
              </a:defRPr>
            </a:lvl1pPr>
          </a:lstStyle>
          <a:p>
            <a:r>
              <a:rPr lang="en-GB" dirty="0"/>
              <a:t>Click to add image placeholder</a:t>
            </a:r>
          </a:p>
        </p:txBody>
      </p:sp>
      <p:sp>
        <p:nvSpPr>
          <p:cNvPr id="12" name="Espace réservé du contenu 2"/>
          <p:cNvSpPr>
            <a:spLocks noGrp="1"/>
          </p:cNvSpPr>
          <p:nvPr>
            <p:ph idx="1" hasCustomPrompt="1"/>
          </p:nvPr>
        </p:nvSpPr>
        <p:spPr>
          <a:xfrm>
            <a:off x="266766" y="751398"/>
            <a:ext cx="6495818" cy="3649069"/>
          </a:xfrm>
        </p:spPr>
        <p:txBody>
          <a:bodyPr/>
          <a:lstStyle>
            <a:lvl1pPr>
              <a:spcBef>
                <a:spcPts val="450"/>
              </a:spcBef>
              <a:spcAft>
                <a:spcPts val="525"/>
              </a:spcAft>
              <a:buClr>
                <a:srgbClr val="00B4C2"/>
              </a:buClr>
              <a:defRPr>
                <a:solidFill>
                  <a:srgbClr val="00B4C2"/>
                </a:solidFill>
              </a:defRPr>
            </a:lvl1pPr>
            <a:lvl2pPr marL="344488" indent="-176213">
              <a:buClr>
                <a:schemeClr val="tx1"/>
              </a:buClr>
              <a:buFont typeface="Arial" panose="020B0604020202020204" pitchFamily="34" charset="0"/>
              <a:buChar char="•"/>
              <a:defRPr baseline="0">
                <a:solidFill>
                  <a:schemeClr val="tx1"/>
                </a:solidFill>
              </a:defRPr>
            </a:lvl2pPr>
            <a:lvl3pPr>
              <a:defRPr baseline="0">
                <a:solidFill>
                  <a:schemeClr val="tx1"/>
                </a:solidFill>
              </a:defRPr>
            </a:lvl3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96500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ags" Target="../tags/tag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ags" Target="../tags/tag6.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2.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image" Target="../media/image2.png"/><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theme" Target="../theme/theme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21.pn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2.png"/><Relationship Id="rId2" Type="http://schemas.openxmlformats.org/officeDocument/2006/relationships/slideLayout" Target="../slideLayouts/slideLayout112.xml"/><Relationship Id="rId16" Type="http://schemas.openxmlformats.org/officeDocument/2006/relationships/image" Target="../media/image59.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7.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image" Target="../media/image2.png"/><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image" Target="../media/image14.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theme" Target="../theme/theme8.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23036"/>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4456" y="1"/>
            <a:ext cx="181856" cy="565200"/>
          </a:xfrm>
          <a:prstGeom prst="rect">
            <a:avLst/>
          </a:prstGeom>
          <a:solidFill>
            <a:srgbClr val="5DBFD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pPr>
            <a:endParaRPr lang="en-GB" sz="1400" dirty="0">
              <a:solidFill>
                <a:srgbClr val="323265"/>
              </a:solidFill>
              <a:latin typeface="Arial" charset="0"/>
              <a:cs typeface="Arial" charset="0"/>
            </a:endParaRPr>
          </a:p>
        </p:txBody>
      </p:sp>
      <p:sp>
        <p:nvSpPr>
          <p:cNvPr id="2" name="Espace réservé du titre 1"/>
          <p:cNvSpPr>
            <a:spLocks noGrp="1"/>
          </p:cNvSpPr>
          <p:nvPr>
            <p:ph type="title"/>
          </p:nvPr>
        </p:nvSpPr>
        <p:spPr>
          <a:xfrm>
            <a:off x="266765" y="20584"/>
            <a:ext cx="8674683" cy="524034"/>
          </a:xfrm>
          <a:prstGeom prst="rect">
            <a:avLst/>
          </a:prstGeom>
        </p:spPr>
        <p:txBody>
          <a:bodyPr vert="horz" lIns="91440" tIns="45720" rIns="91440" bIns="45720" rtlCol="0" anchor="ctr">
            <a:noAutofit/>
          </a:bodyPr>
          <a:lstStyle/>
          <a:p>
            <a:r>
              <a:rPr lang="en-GB" noProof="0" dirty="0"/>
              <a:t>Click to edit Master text styles</a:t>
            </a:r>
          </a:p>
        </p:txBody>
      </p:sp>
      <p:sp>
        <p:nvSpPr>
          <p:cNvPr id="3" name="Espace réservé du texte 2"/>
          <p:cNvSpPr>
            <a:spLocks noGrp="1"/>
          </p:cNvSpPr>
          <p:nvPr>
            <p:ph type="body" idx="1"/>
          </p:nvPr>
        </p:nvSpPr>
        <p:spPr>
          <a:xfrm>
            <a:off x="263792" y="696542"/>
            <a:ext cx="8677656" cy="3934455"/>
          </a:xfrm>
          <a:prstGeom prst="rect">
            <a:avLst/>
          </a:prstGeom>
        </p:spPr>
        <p:txBody>
          <a:bodyPr vert="horz"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p:txBody>
      </p:sp>
      <p:sp>
        <p:nvSpPr>
          <p:cNvPr id="15" name="Rectangle 36"/>
          <p:cNvSpPr>
            <a:spLocks noChangeArrowheads="1"/>
          </p:cNvSpPr>
          <p:nvPr/>
        </p:nvSpPr>
        <p:spPr bwMode="auto">
          <a:xfrm rot="16200000">
            <a:off x="-1919463" y="2508993"/>
            <a:ext cx="405934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eaLnBrk="0" fontAlgn="base" hangingPunct="0">
              <a:spcBef>
                <a:spcPct val="20000"/>
              </a:spcBef>
              <a:spcAft>
                <a:spcPct val="0"/>
              </a:spcAft>
              <a:defRPr/>
            </a:pPr>
            <a:r>
              <a:rPr lang="en-GB" sz="600" dirty="0">
                <a:solidFill>
                  <a:srgbClr val="969696"/>
                </a:solidFill>
              </a:rPr>
              <a:t>This document may not be reproduced, modified, adapted, published, translated, in any way, in whole or in part or disclosed to a third party without the prior written consent of Thales - © Thales 2019 All rights reserved.</a:t>
            </a:r>
            <a:endParaRPr lang="en-GB" sz="700" dirty="0">
              <a:solidFill>
                <a:srgbClr val="606060"/>
              </a:solidFill>
            </a:endParaRPr>
          </a:p>
        </p:txBody>
      </p:sp>
      <p:sp>
        <p:nvSpPr>
          <p:cNvPr id="21" name="Espace réservé du numéro de diapositive 5"/>
          <p:cNvSpPr txBox="1">
            <a:spLocks/>
          </p:cNvSpPr>
          <p:nvPr/>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smtClean="0">
                <a:solidFill>
                  <a:srgbClr val="333366"/>
                </a:solidFill>
              </a:rPr>
              <a:pPr algn="l"/>
              <a:t>‹#›</a:t>
            </a:fld>
            <a:endParaRPr lang="en-GB" sz="900" dirty="0">
              <a:solidFill>
                <a:srgbClr val="333366"/>
              </a:solidFill>
            </a:endParaRP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6"/>
          <p:cNvSpPr>
            <a:spLocks noChangeArrowheads="1"/>
          </p:cNvSpPr>
          <p:nvPr userDrawn="1"/>
        </p:nvSpPr>
        <p:spPr bwMode="auto">
          <a:xfrm>
            <a:off x="598580" y="4863364"/>
            <a:ext cx="547504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eaLnBrk="0" fontAlgn="base" hangingPunct="0">
              <a:spcBef>
                <a:spcPct val="20000"/>
              </a:spcBef>
              <a:spcAft>
                <a:spcPct val="0"/>
              </a:spcAft>
              <a:defRPr/>
            </a:pPr>
            <a:r>
              <a:rPr lang="en-GB" sz="600" dirty="0">
                <a:solidFill>
                  <a:srgbClr val="969696"/>
                </a:solidFill>
              </a:rPr>
              <a:t>REF xxxxxxxxxxxx rev xxx - date</a:t>
            </a:r>
            <a:br>
              <a:rPr lang="en-GB" sz="600" dirty="0">
                <a:solidFill>
                  <a:srgbClr val="969696"/>
                </a:solidFill>
              </a:rPr>
            </a:br>
            <a:r>
              <a:rPr lang="en-GB" sz="600" dirty="0">
                <a:solidFill>
                  <a:srgbClr val="969696"/>
                </a:solidFill>
              </a:rPr>
              <a:t>Name of the company/template: 87211168-GRP-EN-004</a:t>
            </a:r>
            <a:endParaRPr lang="en-GB" sz="700" dirty="0">
              <a:solidFill>
                <a:srgbClr val="606060"/>
              </a:solidFill>
            </a:endParaRPr>
          </a:p>
        </p:txBody>
      </p:sp>
      <p:sp>
        <p:nvSpPr>
          <p:cNvPr id="20"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pPr>
              <a:defRPr/>
            </a:pPr>
            <a:endParaRPr lang="en-GB" kern="0" dirty="0">
              <a:solidFill>
                <a:srgbClr val="000000">
                  <a:lumMod val="75000"/>
                  <a:lumOff val="25000"/>
                </a:srgbClr>
              </a:solidFill>
            </a:endParaRPr>
          </a:p>
        </p:txBody>
      </p:sp>
      <p:pic>
        <p:nvPicPr>
          <p:cNvPr id="12" name="Image 11" descr="logo_thales.png"/>
          <p:cNvPicPr>
            <a:picLocks noChangeAspect="1"/>
          </p:cNvPicPr>
          <p:nvPr userDrawn="1"/>
        </p:nvPicPr>
        <p:blipFill rotWithShape="1">
          <a:blip r:embed="rId14" cstate="screen">
            <a:extLst>
              <a:ext uri="{28A0092B-C50C-407E-A947-70E740481C1C}">
                <a14:useLocalDpi xmlns:a14="http://schemas.microsoft.com/office/drawing/2010/main"/>
              </a:ext>
            </a:extLst>
          </a:blip>
          <a:srcRect l="9051" t="36000" r="9051" b="36000"/>
          <a:stretch/>
        </p:blipFill>
        <p:spPr>
          <a:xfrm>
            <a:off x="7213448" y="4743026"/>
            <a:ext cx="1728000" cy="332309"/>
          </a:xfrm>
          <a:prstGeom prst="rect">
            <a:avLst/>
          </a:prstGeom>
        </p:spPr>
      </p:pic>
      <p:sp>
        <p:nvSpPr>
          <p:cNvPr id="4" name="hc" descr=" "/>
          <p:cNvSpPr txBox="1"/>
          <p:nvPr userDrawn="1"/>
        </p:nvSpPr>
        <p:spPr>
          <a:xfrm>
            <a:off x="0" y="0"/>
            <a:ext cx="9144000" cy="246221"/>
          </a:xfrm>
          <a:prstGeom prst="rect">
            <a:avLst/>
          </a:prstGeom>
          <a:noFill/>
        </p:spPr>
        <p:txBody>
          <a:bodyPr vert="horz" wrap="none" rtlCol="0">
            <a:spAutoFit/>
          </a:bodyPr>
          <a:lstStyle/>
          <a:p>
            <a:pPr algn="ctr"/>
            <a:r>
              <a:rPr lang="en-GB" sz="1000" b="0" i="0" u="none" baseline="0">
                <a:solidFill>
                  <a:srgbClr val="000000"/>
                </a:solidFill>
                <a:latin typeface="arial" panose="020B0604020202020204" pitchFamily="34" charset="0"/>
              </a:rPr>
              <a:t> </a:t>
            </a:r>
            <a:endParaRPr lang="en-GB" sz="1000" b="0" i="0" u="none" baseline="0" dirty="0">
              <a:solidFill>
                <a:srgbClr val="000000"/>
              </a:solidFill>
              <a:latin typeface="arial" panose="020B0604020202020204" pitchFamily="34" charset="0"/>
            </a:endParaRPr>
          </a:p>
        </p:txBody>
      </p:sp>
      <p:sp>
        <p:nvSpPr>
          <p:cNvPr id="6"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7"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666478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342900"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270000" indent="-135731" algn="l" defTabSz="342900" rtl="0" eaLnBrk="1" latinLnBrk="0" hangingPunct="1">
        <a:lnSpc>
          <a:spcPct val="100000"/>
        </a:lnSpc>
        <a:spcBef>
          <a:spcPts val="450"/>
        </a:spcBef>
        <a:spcAft>
          <a:spcPts val="525"/>
        </a:spcAft>
        <a:buClr>
          <a:srgbClr val="5DBFD4"/>
        </a:buClr>
        <a:buSzPct val="90000"/>
        <a:buFont typeface="Century Gothic" panose="020B0502020202020204" pitchFamily="34" charset="0"/>
        <a:buChar char="▌"/>
        <a:tabLst>
          <a:tab pos="739379" algn="l"/>
        </a:tabLst>
        <a:defRPr lang="fr-FR" sz="1800" b="1" kern="1200" dirty="0" smtClean="0">
          <a:solidFill>
            <a:srgbClr val="5DBFD4"/>
          </a:solidFill>
          <a:latin typeface="+mn-lt"/>
          <a:ea typeface="+mn-ea"/>
          <a:cs typeface="+mn-cs"/>
        </a:defRPr>
      </a:lvl1pPr>
      <a:lvl2pPr marL="452438" indent="-184150" algn="l" defTabSz="342900" rtl="0" eaLnBrk="1" latinLnBrk="0" hangingPunct="1">
        <a:spcBef>
          <a:spcPts val="225"/>
        </a:spcBef>
        <a:spcAft>
          <a:spcPts val="450"/>
        </a:spcAft>
        <a:buSzPct val="100000"/>
        <a:buFontTx/>
        <a:buBlip>
          <a:blip r:embed="rId15"/>
        </a:buBlip>
        <a:tabLst/>
        <a:defRPr sz="1600" kern="1200">
          <a:solidFill>
            <a:schemeClr val="tx1"/>
          </a:solidFill>
          <a:latin typeface="+mn-lt"/>
          <a:ea typeface="+mn-ea"/>
          <a:cs typeface="+mn-cs"/>
        </a:defRPr>
      </a:lvl2pPr>
      <a:lvl3pPr marL="714375" indent="-177800" algn="l" defTabSz="342900" rtl="0" eaLnBrk="1" latinLnBrk="0" hangingPunct="1">
        <a:spcBef>
          <a:spcPts val="0"/>
        </a:spcBef>
        <a:spcAft>
          <a:spcPts val="150"/>
        </a:spcAft>
        <a:buSzPct val="100000"/>
        <a:buFont typeface="Lucida Grande"/>
        <a:buChar char="-"/>
        <a:tabLst/>
        <a:defRPr sz="1500" kern="1200">
          <a:solidFill>
            <a:schemeClr val="accent4"/>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3036"/>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66765" y="1"/>
            <a:ext cx="8674683" cy="561836"/>
          </a:xfrm>
          <a:prstGeom prst="rect">
            <a:avLst/>
          </a:prstGeom>
        </p:spPr>
        <p:txBody>
          <a:bodyPr vert="horz" wrap="square" lIns="91440" tIns="45720" rIns="91440" bIns="45720" rtlCol="0" anchor="ctr">
            <a:noAutofit/>
          </a:bodyPr>
          <a:lstStyle/>
          <a:p>
            <a:r>
              <a:rPr lang="en-GB" sz="2000" b="1" kern="1200" noProof="0" dirty="0" err="1">
                <a:solidFill>
                  <a:srgbClr val="333366"/>
                </a:solidFill>
                <a:effectLst/>
                <a:latin typeface="+mj-lt"/>
              </a:rPr>
              <a:t>Cliquez</a:t>
            </a:r>
            <a:r>
              <a:rPr lang="en-GB" sz="2000" b="1" kern="1200" noProof="0" dirty="0">
                <a:solidFill>
                  <a:srgbClr val="333366"/>
                </a:solidFill>
                <a:effectLst/>
                <a:latin typeface="+mj-lt"/>
              </a:rPr>
              <a:t> et </a:t>
            </a:r>
            <a:r>
              <a:rPr lang="en-GB" sz="2000" b="1" kern="1200" noProof="0" dirty="0" err="1">
                <a:solidFill>
                  <a:srgbClr val="333366"/>
                </a:solidFill>
                <a:effectLst/>
                <a:latin typeface="+mj-lt"/>
              </a:rPr>
              <a:t>modifiez</a:t>
            </a:r>
            <a:r>
              <a:rPr lang="en-GB" sz="2000" b="1" kern="1200" noProof="0" dirty="0">
                <a:solidFill>
                  <a:srgbClr val="333366"/>
                </a:solidFill>
                <a:effectLst/>
                <a:latin typeface="+mj-lt"/>
              </a:rPr>
              <a:t> le titre</a:t>
            </a:r>
            <a:endParaRPr lang="en-GB" noProof="0" dirty="0"/>
          </a:p>
        </p:txBody>
      </p:sp>
      <p:sp>
        <p:nvSpPr>
          <p:cNvPr id="3" name="Espace réservé du texte 2"/>
          <p:cNvSpPr>
            <a:spLocks noGrp="1"/>
          </p:cNvSpPr>
          <p:nvPr>
            <p:ph type="body" idx="1"/>
          </p:nvPr>
        </p:nvSpPr>
        <p:spPr>
          <a:xfrm>
            <a:off x="179515" y="696542"/>
            <a:ext cx="8761933" cy="3934455"/>
          </a:xfrm>
          <a:prstGeom prst="rect">
            <a:avLst/>
          </a:prstGeom>
        </p:spPr>
        <p:txBody>
          <a:bodyPr vert="horz" wrap="square"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Image 16" descr="logo_thales.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13448" y="4743026"/>
            <a:ext cx="1728000" cy="332309"/>
          </a:xfrm>
          <a:prstGeom prst="rect">
            <a:avLst/>
          </a:prstGeom>
        </p:spPr>
      </p:pic>
      <p:sp>
        <p:nvSpPr>
          <p:cNvPr id="6"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5"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2948601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79" r:id="rId4"/>
    <p:sldLayoutId id="2147483725" r:id="rId5"/>
  </p:sldLayoutIdLst>
  <p:txStyles>
    <p:titleStyle>
      <a:lvl1pPr algn="l" defTabSz="4572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360000" indent="-180975" algn="l" defTabSz="457200" rtl="0" eaLnBrk="1" latinLnBrk="0" hangingPunct="1">
        <a:lnSpc>
          <a:spcPct val="100000"/>
        </a:lnSpc>
        <a:spcBef>
          <a:spcPts val="600"/>
        </a:spcBef>
        <a:spcAft>
          <a:spcPts val="1200"/>
        </a:spcAft>
        <a:buClr>
          <a:schemeClr val="tx2"/>
        </a:buClr>
        <a:buSzPct val="90000"/>
        <a:buFont typeface="Century Gothic" panose="020B0502020202020204" pitchFamily="34" charset="0"/>
        <a:buChar char="▌"/>
        <a:tabLst>
          <a:tab pos="985838" algn="l"/>
        </a:tabLst>
        <a:defRPr lang="fr-FR" sz="1600" b="1" kern="1200" dirty="0" smtClean="0">
          <a:solidFill>
            <a:schemeClr val="tx2"/>
          </a:solidFill>
          <a:latin typeface="+mn-lt"/>
          <a:ea typeface="+mn-ea"/>
          <a:cs typeface="+mn-cs"/>
        </a:defRPr>
      </a:lvl1pPr>
      <a:lvl2pPr marL="539750" indent="-182563" algn="l" defTabSz="457200" rtl="0" eaLnBrk="1" latinLnBrk="0" hangingPunct="1">
        <a:spcBef>
          <a:spcPts val="0"/>
        </a:spcBef>
        <a:spcAft>
          <a:spcPts val="600"/>
        </a:spcAft>
        <a:buSzPct val="100000"/>
        <a:buFontTx/>
        <a:buBlip>
          <a:blip r:embed="rId8"/>
        </a:buBlip>
        <a:defRPr sz="1200" kern="1200">
          <a:solidFill>
            <a:schemeClr val="tx1"/>
          </a:solidFill>
          <a:latin typeface="+mn-lt"/>
          <a:ea typeface="+mn-ea"/>
          <a:cs typeface="+mn-cs"/>
        </a:defRPr>
      </a:lvl2pPr>
      <a:lvl3pPr marL="898525" indent="-182563" algn="l" defTabSz="457200" rtl="0" eaLnBrk="1" latinLnBrk="0" hangingPunct="1">
        <a:spcBef>
          <a:spcPts val="360"/>
        </a:spcBef>
        <a:buSzPct val="100000"/>
        <a:buFont typeface="Lucida Grande"/>
        <a:buChar char="-"/>
        <a:defRPr sz="1200" kern="1200">
          <a:solidFill>
            <a:schemeClr val="accent4"/>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23036"/>
        </a:solidFill>
        <a:effectLst/>
      </p:bgPr>
    </p:bg>
    <p:spTree>
      <p:nvGrpSpPr>
        <p:cNvPr id="1" name=""/>
        <p:cNvGrpSpPr/>
        <p:nvPr/>
      </p:nvGrpSpPr>
      <p:grpSpPr>
        <a:xfrm>
          <a:off x="0" y="0"/>
          <a:ext cx="0" cy="0"/>
          <a:chOff x="0" y="0"/>
          <a:chExt cx="0" cy="0"/>
        </a:xfrm>
      </p:grpSpPr>
      <p:sp>
        <p:nvSpPr>
          <p:cNvPr id="8"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9"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5114465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780" r:id="rId14"/>
  </p:sldLayoutIdLst>
  <p:txStyles>
    <p:titleStyle>
      <a:lvl1pPr algn="l" defTabSz="457200"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360000" indent="-180975" algn="l" defTabSz="457200" rtl="0" eaLnBrk="1" latinLnBrk="0" hangingPunct="1">
        <a:lnSpc>
          <a:spcPct val="100000"/>
        </a:lnSpc>
        <a:spcBef>
          <a:spcPts val="600"/>
        </a:spcBef>
        <a:spcAft>
          <a:spcPts val="1200"/>
        </a:spcAft>
        <a:buClr>
          <a:schemeClr val="bg2"/>
        </a:buClr>
        <a:buSzPct val="90000"/>
        <a:buFont typeface="Century Gothic" panose="020B0502020202020204" pitchFamily="34" charset="0"/>
        <a:buChar char="▌"/>
        <a:tabLst>
          <a:tab pos="985838" algn="l"/>
        </a:tabLst>
        <a:defRPr lang="fr-FR" sz="1800" b="1" kern="1200" dirty="0" smtClean="0">
          <a:solidFill>
            <a:schemeClr val="bg2"/>
          </a:solidFill>
          <a:latin typeface="+mn-lt"/>
          <a:ea typeface="+mn-ea"/>
          <a:cs typeface="+mn-cs"/>
        </a:defRPr>
      </a:lvl1pPr>
      <a:lvl2pPr marL="539750" indent="-182563" algn="l" defTabSz="457200" rtl="0" eaLnBrk="1" latinLnBrk="0" hangingPunct="1">
        <a:spcBef>
          <a:spcPts val="0"/>
        </a:spcBef>
        <a:spcAft>
          <a:spcPts val="600"/>
        </a:spcAft>
        <a:buSzPct val="100000"/>
        <a:buFontTx/>
        <a:buBlip>
          <a:blip r:embed="rId16"/>
        </a:buBlip>
        <a:defRPr sz="1600" kern="1200">
          <a:solidFill>
            <a:schemeClr val="tx1"/>
          </a:solidFill>
          <a:latin typeface="+mn-lt"/>
          <a:ea typeface="+mn-ea"/>
          <a:cs typeface="+mn-cs"/>
        </a:defRPr>
      </a:lvl2pPr>
      <a:lvl3pPr marL="898525" indent="-182563" algn="l" defTabSz="457200" rtl="0" eaLnBrk="1" latinLnBrk="0" hangingPunct="1">
        <a:spcBef>
          <a:spcPts val="360"/>
        </a:spcBef>
        <a:buSzPct val="100000"/>
        <a:buFont typeface="Lucida Grande"/>
        <a:buChar char="-"/>
        <a:defRPr sz="1500" kern="1200">
          <a:solidFill>
            <a:schemeClr val="accent4"/>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23036"/>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66765" y="1"/>
            <a:ext cx="8674683" cy="561836"/>
          </a:xfrm>
          <a:prstGeom prst="rect">
            <a:avLst/>
          </a:prstGeom>
        </p:spPr>
        <p:txBody>
          <a:bodyPr vert="horz" lIns="91440" tIns="45720" rIns="91440" bIns="45720" rtlCol="0" anchor="ctr">
            <a:noAutofit/>
          </a:bodyPr>
          <a:lstStyle/>
          <a:p>
            <a:r>
              <a:rPr lang="fr-FR" sz="2000" b="1" kern="1200">
                <a:solidFill>
                  <a:srgbClr val="333366"/>
                </a:solidFill>
                <a:effectLst/>
                <a:latin typeface="+mj-lt"/>
              </a:rPr>
              <a:t>Cliquez et modifiez le titre</a:t>
            </a:r>
            <a:endParaRPr lang="fr-FR" dirty="0"/>
          </a:p>
        </p:txBody>
      </p:sp>
      <p:sp>
        <p:nvSpPr>
          <p:cNvPr id="3" name="Espace réservé du texte 2"/>
          <p:cNvSpPr>
            <a:spLocks noGrp="1"/>
          </p:cNvSpPr>
          <p:nvPr>
            <p:ph type="body" idx="1"/>
          </p:nvPr>
        </p:nvSpPr>
        <p:spPr>
          <a:xfrm>
            <a:off x="179516" y="696542"/>
            <a:ext cx="876193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1" name="Espace réservé du numéro de diapositive 5"/>
          <p:cNvSpPr txBox="1">
            <a:spLocks/>
          </p:cNvSpPr>
          <p:nvPr/>
        </p:nvSpPr>
        <p:spPr>
          <a:xfrm>
            <a:off x="133237" y="4802829"/>
            <a:ext cx="786206"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fr-FR" sz="1200" smtClean="0">
                <a:solidFill>
                  <a:srgbClr val="333366"/>
                </a:solidFill>
              </a:rPr>
              <a:pPr algn="l"/>
              <a:t>‹#›</a:t>
            </a:fld>
            <a:endParaRPr lang="fr-FR" sz="1200" dirty="0">
              <a:solidFill>
                <a:srgbClr val="333366"/>
              </a:solidFill>
            </a:endParaRP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bwMode="auto">
          <a:xfrm>
            <a:off x="-2341" y="120530"/>
            <a:ext cx="180000" cy="307777"/>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378"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a:ln>
                <a:noFill/>
              </a:ln>
              <a:solidFill>
                <a:srgbClr val="323265"/>
              </a:solidFill>
              <a:effectLst/>
              <a:latin typeface="Arial" charset="0"/>
              <a:cs typeface="Arial" charset="0"/>
            </a:endParaRPr>
          </a:p>
        </p:txBody>
      </p:sp>
      <p:sp>
        <p:nvSpPr>
          <p:cNvPr id="12" name="Freeform 22"/>
          <p:cNvSpPr>
            <a:spLocks/>
          </p:cNvSpPr>
          <p:nvPr/>
        </p:nvSpPr>
        <p:spPr bwMode="auto">
          <a:xfrm rot="10800000" flipH="1">
            <a:off x="159697" y="4842574"/>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lumMod val="75000"/>
                  <a:lumOff val="25000"/>
                </a:srgbClr>
              </a:solidFill>
              <a:effectLst/>
              <a:uLnTx/>
              <a:uFillTx/>
            </a:endParaRPr>
          </a:p>
        </p:txBody>
      </p:sp>
      <p:pic>
        <p:nvPicPr>
          <p:cNvPr id="17" name="Image 16" descr="logo_thales.png"/>
          <p:cNvPicPr>
            <a:picLocks noChangeAspect="1"/>
          </p:cNvPicPr>
          <p:nvPr/>
        </p:nvPicPr>
        <p:blipFill rotWithShape="1">
          <a:blip r:embed="rId19" cstate="screen">
            <a:extLst>
              <a:ext uri="{28A0092B-C50C-407E-A947-70E740481C1C}">
                <a14:useLocalDpi xmlns:a14="http://schemas.microsoft.com/office/drawing/2010/main"/>
              </a:ext>
            </a:extLst>
          </a:blip>
          <a:srcRect l="9051" t="36000" r="9051" b="36000"/>
          <a:stretch/>
        </p:blipFill>
        <p:spPr>
          <a:xfrm>
            <a:off x="7213448" y="4743027"/>
            <a:ext cx="1728000" cy="332309"/>
          </a:xfrm>
          <a:prstGeom prst="rect">
            <a:avLst/>
          </a:prstGeom>
        </p:spPr>
      </p:pic>
      <p:sp>
        <p:nvSpPr>
          <p:cNvPr id="11" name="Rectangle 36"/>
          <p:cNvSpPr>
            <a:spLocks noChangeArrowheads="1"/>
          </p:cNvSpPr>
          <p:nvPr/>
        </p:nvSpPr>
        <p:spPr bwMode="auto">
          <a:xfrm rot="16200000">
            <a:off x="-1890005" y="2627451"/>
            <a:ext cx="404648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378" rtl="0" eaLnBrk="0" fontAlgn="base" latinLnBrk="0" hangingPunct="0">
              <a:lnSpc>
                <a:spcPct val="100000"/>
              </a:lnSpc>
              <a:spcBef>
                <a:spcPct val="20000"/>
              </a:spcBef>
              <a:spcAft>
                <a:spcPct val="0"/>
              </a:spcAft>
              <a:buClrTx/>
              <a:buSzTx/>
              <a:buFontTx/>
              <a:buNone/>
              <a:tabLst/>
              <a:defRPr/>
            </a:pPr>
            <a:r>
              <a:rPr lang="en-AU" sz="600" kern="1200" noProof="0" dirty="0">
                <a:solidFill>
                  <a:srgbClr val="969696"/>
                </a:solidFill>
                <a:latin typeface="+mn-lt"/>
                <a:ea typeface="+mn-ea"/>
                <a:cs typeface="+mn-cs"/>
              </a:rPr>
              <a:t>This document may not be reproduced, modified, adapted, published, translated, in any way, in whole or in part or disclosed to a third party</a:t>
            </a:r>
            <a:r>
              <a:rPr lang="en-AU" sz="600" kern="1200" baseline="0" noProof="0" dirty="0">
                <a:solidFill>
                  <a:srgbClr val="969696"/>
                </a:solidFill>
                <a:latin typeface="+mn-lt"/>
                <a:ea typeface="+mn-ea"/>
                <a:cs typeface="+mn-cs"/>
              </a:rPr>
              <a:t> </a:t>
            </a:r>
            <a:r>
              <a:rPr lang="en-AU" sz="600" kern="1200" noProof="0" dirty="0">
                <a:solidFill>
                  <a:srgbClr val="969696"/>
                </a:solidFill>
                <a:latin typeface="+mn-lt"/>
                <a:ea typeface="+mn-ea"/>
                <a:cs typeface="+mn-cs"/>
              </a:rPr>
              <a:t>without the prior written consent of Thales  -  © Thales  2015 All rights reserved</a:t>
            </a:r>
            <a:r>
              <a:rPr lang="en-AU" sz="600" noProof="0" dirty="0">
                <a:solidFill>
                  <a:srgbClr val="969696"/>
                </a:solidFill>
              </a:rPr>
              <a:t>.</a:t>
            </a:r>
            <a:endParaRPr lang="en-AU" sz="700" noProof="0" dirty="0">
              <a:solidFill>
                <a:srgbClr val="606060"/>
              </a:solidFill>
            </a:endParaRPr>
          </a:p>
        </p:txBody>
      </p:sp>
      <p:sp>
        <p:nvSpPr>
          <p:cNvPr id="16" name="Rectangle 36"/>
          <p:cNvSpPr>
            <a:spLocks noChangeArrowheads="1"/>
          </p:cNvSpPr>
          <p:nvPr/>
        </p:nvSpPr>
        <p:spPr bwMode="auto">
          <a:xfrm>
            <a:off x="598580" y="4855685"/>
            <a:ext cx="5475047" cy="203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378" rtl="0" eaLnBrk="0" fontAlgn="base" latinLnBrk="0" hangingPunct="0">
              <a:lnSpc>
                <a:spcPct val="100000"/>
              </a:lnSpc>
              <a:spcBef>
                <a:spcPct val="20000"/>
              </a:spcBef>
              <a:spcAft>
                <a:spcPct val="0"/>
              </a:spcAft>
              <a:buClrTx/>
              <a:buSzTx/>
              <a:buFontTx/>
              <a:buNone/>
              <a:tabLst/>
              <a:defRPr/>
            </a:pPr>
            <a:r>
              <a:rPr lang="fr-FR" sz="600" noProof="0" dirty="0" err="1">
                <a:solidFill>
                  <a:srgbClr val="969696"/>
                </a:solidFill>
              </a:rPr>
              <a:t>Ref</a:t>
            </a:r>
            <a:r>
              <a:rPr lang="fr-FR" sz="600" noProof="0" dirty="0">
                <a:solidFill>
                  <a:srgbClr val="969696"/>
                </a:solidFill>
              </a:rPr>
              <a:t> </a:t>
            </a:r>
            <a:r>
              <a:rPr lang="fr-FR" sz="600" noProof="0" dirty="0" err="1">
                <a:solidFill>
                  <a:srgbClr val="969696"/>
                </a:solidFill>
              </a:rPr>
              <a:t>number</a:t>
            </a:r>
            <a:r>
              <a:rPr lang="fr-FR" sz="600" noProof="0" dirty="0">
                <a:solidFill>
                  <a:srgbClr val="969696"/>
                </a:solidFill>
              </a:rPr>
              <a:t>- date</a:t>
            </a:r>
          </a:p>
          <a:p>
            <a:pPr marL="0" marR="0" indent="0" algn="l" defTabSz="914378" rtl="0" eaLnBrk="0" fontAlgn="base" latinLnBrk="0" hangingPunct="0">
              <a:lnSpc>
                <a:spcPct val="100000"/>
              </a:lnSpc>
              <a:spcBef>
                <a:spcPct val="20000"/>
              </a:spcBef>
              <a:spcAft>
                <a:spcPct val="0"/>
              </a:spcAft>
              <a:buClrTx/>
              <a:buSzTx/>
              <a:buFontTx/>
              <a:buNone/>
              <a:tabLst/>
              <a:defRPr/>
            </a:pPr>
            <a:r>
              <a:rPr lang="fr-FR" sz="600" noProof="0" dirty="0">
                <a:solidFill>
                  <a:srgbClr val="969696"/>
                </a:solidFill>
              </a:rPr>
              <a:t>Name of  the </a:t>
            </a:r>
            <a:r>
              <a:rPr lang="fr-FR" sz="600" noProof="0" dirty="0" err="1">
                <a:solidFill>
                  <a:srgbClr val="969696"/>
                </a:solidFill>
              </a:rPr>
              <a:t>company</a:t>
            </a:r>
            <a:r>
              <a:rPr lang="fr-FR" sz="600" noProof="0" dirty="0">
                <a:solidFill>
                  <a:srgbClr val="969696"/>
                </a:solidFill>
              </a:rPr>
              <a:t>/ Template : 87204467-DOC-GRP-EN-002</a:t>
            </a:r>
            <a:endParaRPr lang="fr-FR" sz="700" noProof="0" dirty="0">
              <a:solidFill>
                <a:srgbClr val="606060"/>
              </a:solidFill>
            </a:endParaRPr>
          </a:p>
        </p:txBody>
      </p:sp>
      <p:sp>
        <p:nvSpPr>
          <p:cNvPr id="4" name="hc" descr=" "/>
          <p:cNvSpPr txBox="1"/>
          <p:nvPr userDrawn="1"/>
        </p:nvSpPr>
        <p:spPr>
          <a:xfrm>
            <a:off x="0" y="0"/>
            <a:ext cx="9144000" cy="246221"/>
          </a:xfrm>
          <a:prstGeom prst="rect">
            <a:avLst/>
          </a:prstGeom>
          <a:noFill/>
        </p:spPr>
        <p:txBody>
          <a:bodyPr vert="horz" wrap="none" rtlCol="0">
            <a:spAutoFit/>
          </a:bodyPr>
          <a:lstStyle/>
          <a:p>
            <a:pPr algn="ctr"/>
            <a:r>
              <a:rPr lang="en-GB" sz="1000" b="0" i="0" u="none" baseline="0">
                <a:solidFill>
                  <a:srgbClr val="000000"/>
                </a:solidFill>
                <a:latin typeface="arial" panose="020B0604020202020204" pitchFamily="34" charset="0"/>
              </a:rPr>
              <a:t> </a:t>
            </a:r>
            <a:endParaRPr lang="en-GB" sz="1000" b="0" i="0" u="none" baseline="0" dirty="0" err="1">
              <a:solidFill>
                <a:srgbClr val="000000"/>
              </a:solidFill>
              <a:latin typeface="arial" panose="020B0604020202020204" pitchFamily="34" charset="0"/>
            </a:endParaRPr>
          </a:p>
        </p:txBody>
      </p:sp>
      <p:sp>
        <p:nvSpPr>
          <p:cNvPr id="6"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5"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custDataLst>
      <p:tags r:id="rId18"/>
    </p:custDataLst>
    <p:extLst>
      <p:ext uri="{BB962C8B-B14F-4D97-AF65-F5344CB8AC3E}">
        <p14:creationId xmlns:p14="http://schemas.microsoft.com/office/powerpoint/2010/main" val="22291178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189"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359991" indent="-180971" algn="l" defTabSz="457189" rtl="0" eaLnBrk="1" latinLnBrk="0" hangingPunct="1">
        <a:lnSpc>
          <a:spcPct val="100000"/>
        </a:lnSpc>
        <a:spcBef>
          <a:spcPts val="600"/>
        </a:spcBef>
        <a:spcAft>
          <a:spcPts val="1200"/>
        </a:spcAft>
        <a:buClr>
          <a:schemeClr val="bg2"/>
        </a:buClr>
        <a:buSzPct val="90000"/>
        <a:buFont typeface="Century Gothic" panose="020B0502020202020204" pitchFamily="34" charset="0"/>
        <a:buChar char="▌"/>
        <a:tabLst>
          <a:tab pos="985814" algn="l"/>
        </a:tabLst>
        <a:defRPr lang="fr-FR" sz="1800" b="1" kern="1200" dirty="0" smtClean="0">
          <a:solidFill>
            <a:schemeClr val="bg2"/>
          </a:solidFill>
          <a:latin typeface="+mn-lt"/>
          <a:ea typeface="+mn-ea"/>
          <a:cs typeface="+mn-cs"/>
        </a:defRPr>
      </a:lvl1pPr>
      <a:lvl2pPr marL="539737" indent="-182558" algn="l" defTabSz="457189" rtl="0" eaLnBrk="1" latinLnBrk="0" hangingPunct="1">
        <a:spcBef>
          <a:spcPts val="0"/>
        </a:spcBef>
        <a:spcAft>
          <a:spcPts val="600"/>
        </a:spcAft>
        <a:buSzPct val="100000"/>
        <a:buFontTx/>
        <a:buBlip>
          <a:blip r:embed="rId20"/>
        </a:buBlip>
        <a:defRPr sz="1600" kern="1200">
          <a:solidFill>
            <a:schemeClr val="tx1"/>
          </a:solidFill>
          <a:latin typeface="+mn-lt"/>
          <a:ea typeface="+mn-ea"/>
          <a:cs typeface="+mn-cs"/>
        </a:defRPr>
      </a:lvl2pPr>
      <a:lvl3pPr marL="898502" indent="-182558" algn="l" defTabSz="457189" rtl="0" eaLnBrk="1" latinLnBrk="0" hangingPunct="1">
        <a:spcBef>
          <a:spcPts val="360"/>
        </a:spcBef>
        <a:buSzPct val="100000"/>
        <a:buFont typeface="Lucida Grande"/>
        <a:buChar char="-"/>
        <a:defRPr sz="1500" kern="1200">
          <a:solidFill>
            <a:schemeClr val="accent4"/>
          </a:solidFill>
          <a:latin typeface="+mn-lt"/>
          <a:ea typeface="+mn-ea"/>
          <a:cs typeface="+mn-cs"/>
        </a:defRPr>
      </a:lvl3pPr>
      <a:lvl4pPr marL="1600160" indent="-228594" algn="l" defTabSz="457189" rtl="0" eaLnBrk="1" latinLnBrk="0" hangingPunct="1">
        <a:spcBef>
          <a:spcPct val="20000"/>
        </a:spcBef>
        <a:buFont typeface="Arial"/>
        <a:buChar char="–"/>
        <a:defRPr sz="12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12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23036"/>
        </a:solidFill>
        <a:effectLst/>
      </p:bgPr>
    </p:bg>
    <p:spTree>
      <p:nvGrpSpPr>
        <p:cNvPr id="1" name=""/>
        <p:cNvGrpSpPr/>
        <p:nvPr/>
      </p:nvGrpSpPr>
      <p:grpSpPr>
        <a:xfrm>
          <a:off x="0" y="0"/>
          <a:ext cx="0" cy="0"/>
          <a:chOff x="0" y="0"/>
          <a:chExt cx="0" cy="0"/>
        </a:xfrm>
      </p:grpSpPr>
      <p:sp>
        <p:nvSpPr>
          <p:cNvPr id="19" name="Rectangle 1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sp>
        <p:nvSpPr>
          <p:cNvPr id="3" name="Espace réservé du texte 2"/>
          <p:cNvSpPr>
            <a:spLocks noGrp="1"/>
          </p:cNvSpPr>
          <p:nvPr>
            <p:ph type="body" idx="1"/>
          </p:nvPr>
        </p:nvSpPr>
        <p:spPr>
          <a:xfrm>
            <a:off x="263792" y="666750"/>
            <a:ext cx="8677656" cy="3848101"/>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p:txBody>
      </p:sp>
      <p:sp>
        <p:nvSpPr>
          <p:cNvPr id="15" name="Rectangle 36"/>
          <p:cNvSpPr>
            <a:spLocks noChangeArrowheads="1"/>
          </p:cNvSpPr>
          <p:nvPr/>
        </p:nvSpPr>
        <p:spPr bwMode="auto">
          <a:xfrm rot="16200000">
            <a:off x="-1907075" y="2400540"/>
            <a:ext cx="4059346"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GB" sz="540" kern="1200" noProof="0" dirty="0">
                <a:solidFill>
                  <a:srgbClr val="969696"/>
                </a:solidFill>
                <a:latin typeface="+mn-lt"/>
                <a:ea typeface="+mn-ea"/>
                <a:cs typeface="+mn-cs"/>
              </a:rPr>
              <a:t>This d</a:t>
            </a:r>
            <a:r>
              <a:rPr lang="en-GB" sz="530" kern="1200" noProof="0" dirty="0">
                <a:solidFill>
                  <a:srgbClr val="969696"/>
                </a:solidFill>
                <a:latin typeface="+mn-lt"/>
                <a:ea typeface="+mn-ea"/>
                <a:cs typeface="+mn-cs"/>
              </a:rPr>
              <a:t>ocument may not be reproduced, modified, adapted, published, translated, in any way, in whole or in part </a:t>
            </a:r>
            <a:br>
              <a:rPr lang="en-GB" sz="530" kern="1200" noProof="0" dirty="0">
                <a:solidFill>
                  <a:srgbClr val="969696"/>
                </a:solidFill>
                <a:latin typeface="+mn-lt"/>
                <a:ea typeface="+mn-ea"/>
                <a:cs typeface="+mn-cs"/>
              </a:rPr>
            </a:br>
            <a:r>
              <a:rPr lang="en-GB" sz="530" kern="1200" noProof="0" dirty="0">
                <a:solidFill>
                  <a:srgbClr val="969696"/>
                </a:solidFill>
                <a:latin typeface="+mn-lt"/>
                <a:ea typeface="+mn-ea"/>
                <a:cs typeface="+mn-cs"/>
              </a:rPr>
              <a:t>or disclosed to a third party without the prior written consent of THALES  -  © 2022</a:t>
            </a:r>
            <a:r>
              <a:rPr lang="en-GB" sz="530" kern="1200" baseline="0" noProof="0" dirty="0">
                <a:solidFill>
                  <a:srgbClr val="969696"/>
                </a:solidFill>
                <a:latin typeface="+mn-lt"/>
                <a:ea typeface="+mn-ea"/>
                <a:cs typeface="+mn-cs"/>
              </a:rPr>
              <a:t> THALES</a:t>
            </a:r>
            <a:r>
              <a:rPr lang="en-GB" sz="530" kern="1200" noProof="0" dirty="0">
                <a:solidFill>
                  <a:srgbClr val="969696"/>
                </a:solidFill>
                <a:latin typeface="+mn-lt"/>
                <a:ea typeface="+mn-ea"/>
                <a:cs typeface="+mn-cs"/>
              </a:rPr>
              <a:t>. All rights reserved</a:t>
            </a:r>
            <a:r>
              <a:rPr lang="en-GB" sz="540" kern="1200" noProof="0" dirty="0">
                <a:solidFill>
                  <a:srgbClr val="969696"/>
                </a:solidFill>
                <a:latin typeface="+mn-lt"/>
                <a:ea typeface="+mn-ea"/>
                <a:cs typeface="+mn-cs"/>
              </a:rPr>
              <a:t>.</a:t>
            </a:r>
          </a:p>
        </p:txBody>
      </p:sp>
      <p:sp>
        <p:nvSpPr>
          <p:cNvPr id="21" name="Espace réservé du numéro de diapositive 5"/>
          <p:cNvSpPr txBox="1">
            <a:spLocks/>
          </p:cNvSpPr>
          <p:nvPr/>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6"/>
          <p:cNvSpPr>
            <a:spLocks noChangeArrowheads="1"/>
          </p:cNvSpPr>
          <p:nvPr userDrawn="1"/>
        </p:nvSpPr>
        <p:spPr bwMode="auto">
          <a:xfrm>
            <a:off x="598581" y="4859408"/>
            <a:ext cx="331048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GB" sz="600" noProof="0" dirty="0">
                <a:solidFill>
                  <a:srgbClr val="969696"/>
                </a:solidFill>
              </a:rPr>
              <a:t>ELF Event</a:t>
            </a:r>
            <a:r>
              <a:rPr lang="en-GB" sz="600" baseline="0" noProof="0" dirty="0">
                <a:solidFill>
                  <a:srgbClr val="969696"/>
                </a:solidFill>
              </a:rPr>
              <a:t> 2022</a:t>
            </a:r>
            <a:br>
              <a:rPr lang="en-GB" sz="600" baseline="0" noProof="0" dirty="0">
                <a:solidFill>
                  <a:srgbClr val="969696"/>
                </a:solidFill>
              </a:rPr>
            </a:br>
            <a:r>
              <a:rPr lang="en-GB" sz="600" noProof="0" dirty="0">
                <a:solidFill>
                  <a:srgbClr val="969696"/>
                </a:solidFill>
              </a:rPr>
              <a:t>©Thales 2022 • PCS11724 • Designed by Thales UK Proposal and Creative Solutions</a:t>
            </a:r>
            <a:endParaRPr lang="en-GB" sz="600" kern="1200" baseline="0" noProof="0" dirty="0">
              <a:solidFill>
                <a:srgbClr val="969696"/>
              </a:solidFill>
              <a:latin typeface="+mn-lt"/>
              <a:ea typeface="+mn-ea"/>
              <a:cs typeface="+mn-cs"/>
            </a:endParaRPr>
          </a:p>
        </p:txBody>
      </p:sp>
      <p:sp>
        <p:nvSpPr>
          <p:cNvPr id="20"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pic>
        <p:nvPicPr>
          <p:cNvPr id="16" name="Picture 15"/>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94502" y="4656024"/>
            <a:ext cx="1562003" cy="347714"/>
          </a:xfrm>
          <a:prstGeom prst="rect">
            <a:avLst/>
          </a:prstGeom>
        </p:spPr>
      </p:pic>
      <p:sp>
        <p:nvSpPr>
          <p:cNvPr id="4" name="hc" descr=" "/>
          <p:cNvSpPr txBox="1"/>
          <p:nvPr userDrawn="1"/>
        </p:nvSpPr>
        <p:spPr>
          <a:xfrm>
            <a:off x="0" y="0"/>
            <a:ext cx="9144000" cy="246221"/>
          </a:xfrm>
          <a:prstGeom prst="rect">
            <a:avLst/>
          </a:prstGeom>
          <a:noFill/>
        </p:spPr>
        <p:txBody>
          <a:bodyPr vert="horz" wrap="none" rtlCol="0">
            <a:spAutoFit/>
          </a:bodyPr>
          <a:lstStyle/>
          <a:p>
            <a:pPr algn="ctr"/>
            <a:r>
              <a:rPr lang="en-GB" sz="1000" b="0" i="0" u="none" baseline="0">
                <a:solidFill>
                  <a:srgbClr val="000000"/>
                </a:solidFill>
                <a:latin typeface="arial" panose="020B0604020202020204" pitchFamily="34" charset="0"/>
              </a:rPr>
              <a:t> </a:t>
            </a:r>
            <a:endParaRPr lang="en-GB" sz="1000" b="0" i="0" u="none" baseline="0" dirty="0">
              <a:solidFill>
                <a:srgbClr val="000000"/>
              </a:solidFill>
              <a:latin typeface="arial" panose="020B0604020202020204" pitchFamily="34" charset="0"/>
            </a:endParaRPr>
          </a:p>
        </p:txBody>
      </p:sp>
      <p:sp>
        <p:nvSpPr>
          <p:cNvPr id="6"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7"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custDataLst>
      <p:tags r:id="rId21"/>
    </p:custDataLst>
    <p:extLst>
      <p:ext uri="{BB962C8B-B14F-4D97-AF65-F5344CB8AC3E}">
        <p14:creationId xmlns:p14="http://schemas.microsoft.com/office/powerpoint/2010/main" val="160807284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xStyles>
    <p:titleStyle>
      <a:lvl1pPr algn="l" defTabSz="342900"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168275" indent="-168275" algn="l" defTabSz="342900" rtl="0" eaLnBrk="1" latinLnBrk="0" hangingPunct="1">
        <a:lnSpc>
          <a:spcPct val="100000"/>
        </a:lnSpc>
        <a:spcBef>
          <a:spcPts val="450"/>
        </a:spcBef>
        <a:spcAft>
          <a:spcPts val="525"/>
        </a:spcAft>
        <a:buClr>
          <a:srgbClr val="00B4C2"/>
        </a:buClr>
        <a:buSzPct val="90000"/>
        <a:buFont typeface="Century Gothic" panose="020B0502020202020204" pitchFamily="34" charset="0"/>
        <a:buChar char="▌"/>
        <a:tabLst>
          <a:tab pos="739379" algn="l"/>
        </a:tabLst>
        <a:defRPr lang="fr-FR" sz="1800" b="1" kern="1200" dirty="0" smtClean="0">
          <a:solidFill>
            <a:srgbClr val="00B4C2"/>
          </a:solidFill>
          <a:latin typeface="+mn-lt"/>
          <a:ea typeface="+mn-ea"/>
          <a:cs typeface="+mn-cs"/>
        </a:defRPr>
      </a:lvl1pPr>
      <a:lvl2pPr marL="344488" indent="-176213" algn="l" defTabSz="342900" rtl="0" eaLnBrk="1" latinLnBrk="0" hangingPunct="1">
        <a:spcBef>
          <a:spcPts val="225"/>
        </a:spcBef>
        <a:spcAft>
          <a:spcPts val="450"/>
        </a:spcAft>
        <a:buSzPct val="100000"/>
        <a:buFontTx/>
        <a:buBlip>
          <a:blip r:embed="rId23"/>
        </a:buBlip>
        <a:tabLst/>
        <a:defRPr sz="1600" kern="1200">
          <a:solidFill>
            <a:schemeClr val="tx1"/>
          </a:solidFill>
          <a:latin typeface="+mn-lt"/>
          <a:ea typeface="+mn-ea"/>
          <a:cs typeface="+mn-cs"/>
        </a:defRPr>
      </a:lvl2pPr>
      <a:lvl3pPr marL="457200" indent="-112713" algn="l" defTabSz="342900" rtl="0" eaLnBrk="1" latinLnBrk="0" hangingPunct="1">
        <a:spcBef>
          <a:spcPts val="0"/>
        </a:spcBef>
        <a:spcAft>
          <a:spcPts val="150"/>
        </a:spcAft>
        <a:buSzPct val="100000"/>
        <a:buFont typeface="Lucida Grande"/>
        <a:buChar char="-"/>
        <a:tabLst/>
        <a:defRPr sz="1500" kern="1200">
          <a:solidFill>
            <a:schemeClr val="accent4"/>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68">
          <p15:clr>
            <a:srgbClr val="F26B43"/>
          </p15:clr>
        </p15:guide>
        <p15:guide id="3" pos="5640">
          <p15:clr>
            <a:srgbClr val="F26B43"/>
          </p15:clr>
        </p15:guide>
        <p15:guide id="4" orient="horz" pos="2916">
          <p15:clr>
            <a:srgbClr val="F26B43"/>
          </p15:clr>
        </p15:guide>
        <p15:guide id="5" orient="horz" pos="2844">
          <p15:clr>
            <a:srgbClr val="F26B43"/>
          </p15:clr>
        </p15:guide>
        <p15:guide id="6" orient="horz" pos="348">
          <p15:clr>
            <a:srgbClr val="F26B43"/>
          </p15:clr>
        </p15:guide>
        <p15:guide id="7" orient="horz" pos="4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sp>
        <p:nvSpPr>
          <p:cNvPr id="3" name="Espace réservé du texte 2"/>
          <p:cNvSpPr>
            <a:spLocks noGrp="1"/>
          </p:cNvSpPr>
          <p:nvPr>
            <p:ph type="body" idx="1"/>
          </p:nvPr>
        </p:nvSpPr>
        <p:spPr>
          <a:xfrm>
            <a:off x="263792" y="666750"/>
            <a:ext cx="8677656" cy="3848101"/>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5"/>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366041" y="4666502"/>
            <a:ext cx="1587336" cy="353353"/>
          </a:xfrm>
          <a:prstGeom prst="rect">
            <a:avLst/>
          </a:prstGeom>
        </p:spPr>
      </p:pic>
      <p:sp>
        <p:nvSpPr>
          <p:cNvPr id="4"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5"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91673930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5" r:id="rId43"/>
    <p:sldLayoutId id="2147483826" r:id="rId44"/>
  </p:sldLayoutIdLst>
  <p:txStyles>
    <p:titleStyle>
      <a:lvl1pPr algn="l" defTabSz="342900"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168275" indent="-168275" algn="l" defTabSz="342900" rtl="0" eaLnBrk="1" latinLnBrk="0" hangingPunct="1">
        <a:lnSpc>
          <a:spcPct val="100000"/>
        </a:lnSpc>
        <a:spcBef>
          <a:spcPts val="450"/>
        </a:spcBef>
        <a:spcAft>
          <a:spcPts val="525"/>
        </a:spcAft>
        <a:buClr>
          <a:srgbClr val="00B4C2"/>
        </a:buClr>
        <a:buSzPct val="90000"/>
        <a:buFont typeface="Century Gothic" panose="020B0502020202020204" pitchFamily="34" charset="0"/>
        <a:buChar char="▌"/>
        <a:tabLst>
          <a:tab pos="739379" algn="l"/>
        </a:tabLst>
        <a:defRPr lang="fr-FR" sz="1800" b="1" kern="1200" dirty="0" smtClean="0">
          <a:solidFill>
            <a:srgbClr val="00B4C2"/>
          </a:solidFill>
          <a:latin typeface="+mn-lt"/>
          <a:ea typeface="+mn-ea"/>
          <a:cs typeface="+mn-cs"/>
        </a:defRPr>
      </a:lvl1pPr>
      <a:lvl2pPr marL="344488" indent="-176213" algn="l" defTabSz="342900" rtl="0" eaLnBrk="1" latinLnBrk="0" hangingPunct="1">
        <a:spcBef>
          <a:spcPts val="225"/>
        </a:spcBef>
        <a:spcAft>
          <a:spcPts val="450"/>
        </a:spcAft>
        <a:buSzPct val="100000"/>
        <a:buFontTx/>
        <a:buBlip>
          <a:blip r:embed="rId47"/>
        </a:buBlip>
        <a:tabLst/>
        <a:defRPr sz="1600" kern="1200">
          <a:solidFill>
            <a:schemeClr val="tx1"/>
          </a:solidFill>
          <a:latin typeface="+mn-lt"/>
          <a:ea typeface="+mn-ea"/>
          <a:cs typeface="+mn-cs"/>
        </a:defRPr>
      </a:lvl2pPr>
      <a:lvl3pPr marL="457200" indent="-112713" algn="l" defTabSz="342900" rtl="0" eaLnBrk="1" latinLnBrk="0" hangingPunct="1">
        <a:spcBef>
          <a:spcPts val="0"/>
        </a:spcBef>
        <a:spcAft>
          <a:spcPts val="150"/>
        </a:spcAft>
        <a:buSzPct val="100000"/>
        <a:buFont typeface="Lucida Grande"/>
        <a:buChar char="-"/>
        <a:tabLst/>
        <a:defRPr sz="1500" kern="1200">
          <a:solidFill>
            <a:schemeClr val="accent4"/>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68">
          <p15:clr>
            <a:srgbClr val="F26B43"/>
          </p15:clr>
        </p15:guide>
        <p15:guide id="3" pos="5640">
          <p15:clr>
            <a:srgbClr val="F26B43"/>
          </p15:clr>
        </p15:guide>
        <p15:guide id="4" orient="horz" pos="2916">
          <p15:clr>
            <a:srgbClr val="F26B43"/>
          </p15:clr>
        </p15:guide>
        <p15:guide id="5" orient="horz" pos="2844">
          <p15:clr>
            <a:srgbClr val="F26B43"/>
          </p15:clr>
        </p15:guide>
        <p15:guide id="6" orient="horz" pos="348">
          <p15:clr>
            <a:srgbClr val="F26B43"/>
          </p15:clr>
        </p15:guide>
        <p15:guide id="7" orient="horz" pos="4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66765" y="1"/>
            <a:ext cx="8674683" cy="561836"/>
          </a:xfrm>
          <a:prstGeom prst="rect">
            <a:avLst/>
          </a:prstGeom>
        </p:spPr>
        <p:txBody>
          <a:bodyPr vert="horz" lIns="91440" tIns="45720" rIns="91440" bIns="45720" rtlCol="0" anchor="ctr">
            <a:noAutofit/>
          </a:bodyPr>
          <a:lstStyle/>
          <a:p>
            <a:r>
              <a:rPr lang="fr-FR" sz="2000" b="1" kern="1200">
                <a:solidFill>
                  <a:srgbClr val="333366"/>
                </a:solidFill>
                <a:effectLst/>
                <a:latin typeface="+mj-lt"/>
              </a:rPr>
              <a:t>Cliquez et modifiez le titre</a:t>
            </a:r>
            <a:endParaRPr lang="fr-FR" dirty="0"/>
          </a:p>
        </p:txBody>
      </p:sp>
      <p:sp>
        <p:nvSpPr>
          <p:cNvPr id="3" name="Espace réservé du texte 2"/>
          <p:cNvSpPr>
            <a:spLocks noGrp="1"/>
          </p:cNvSpPr>
          <p:nvPr>
            <p:ph type="body" idx="1"/>
          </p:nvPr>
        </p:nvSpPr>
        <p:spPr>
          <a:xfrm>
            <a:off x="179515" y="696542"/>
            <a:ext cx="8761933" cy="3934455"/>
          </a:xfrm>
          <a:prstGeom prst="rect">
            <a:avLst/>
          </a:prstGeom>
        </p:spPr>
        <p:txBody>
          <a:bodyPr vert="horz" lIns="91440" tIns="45720" rIns="91440" bIns="45720" rtlCol="0">
            <a:no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1" name="Espace réservé du numéro de diapositive 5"/>
          <p:cNvSpPr txBox="1">
            <a:spLocks/>
          </p:cNvSpPr>
          <p:nvPr/>
        </p:nvSpPr>
        <p:spPr>
          <a:xfrm>
            <a:off x="133237" y="4802828"/>
            <a:ext cx="786206"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043FB06-B41C-45F5-9AD1-CB48C6E6E5C6}" type="slidenum">
              <a:rPr lang="fr-FR" smtClean="0">
                <a:solidFill>
                  <a:srgbClr val="333366"/>
                </a:solidFill>
              </a:rPr>
              <a:t>‹#›</a:t>
            </a:fld>
            <a:endParaRPr lang="fr-FR" dirty="0">
              <a:solidFill>
                <a:srgbClr val="333366"/>
              </a:solidFill>
            </a:endParaRP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bwMode="auto">
          <a:xfrm>
            <a:off x="-2341" y="-13581"/>
            <a:ext cx="180000" cy="575999"/>
          </a:xfrm>
          <a:prstGeom prst="rect">
            <a:avLst/>
          </a:prstGeom>
          <a:solidFill>
            <a:srgbClr val="5DBFD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rgbClr val="323265"/>
              </a:solidFill>
              <a:effectLst/>
              <a:latin typeface="Arial" charset="0"/>
              <a:cs typeface="Arial" charset="0"/>
            </a:endParaRPr>
          </a:p>
        </p:txBody>
      </p:sp>
      <p:sp>
        <p:nvSpPr>
          <p:cNvPr id="12" name="Freeform 22"/>
          <p:cNvSpPr>
            <a:spLocks/>
          </p:cNvSpPr>
          <p:nvPr/>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rgbClr val="5DBFD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000000">
                  <a:lumMod val="75000"/>
                  <a:lumOff val="25000"/>
                </a:srgbClr>
              </a:solidFill>
              <a:effectLst/>
              <a:uLnTx/>
              <a:uFillTx/>
            </a:endParaRPr>
          </a:p>
        </p:txBody>
      </p:sp>
      <p:pic>
        <p:nvPicPr>
          <p:cNvPr id="17" name="Image 16" descr="logo_thales.png"/>
          <p:cNvPicPr>
            <a:picLocks noChangeAspect="1"/>
          </p:cNvPicPr>
          <p:nvPr/>
        </p:nvPicPr>
        <p:blipFill rotWithShape="1">
          <a:blip r:embed="rId16" cstate="screen">
            <a:extLst>
              <a:ext uri="{28A0092B-C50C-407E-A947-70E740481C1C}">
                <a14:useLocalDpi xmlns:a14="http://schemas.microsoft.com/office/drawing/2010/main"/>
              </a:ext>
            </a:extLst>
          </a:blip>
          <a:srcRect r="23"/>
          <a:stretch/>
        </p:blipFill>
        <p:spPr>
          <a:xfrm>
            <a:off x="7213448" y="4743026"/>
            <a:ext cx="1728000" cy="332309"/>
          </a:xfrm>
          <a:prstGeom prst="rect">
            <a:avLst/>
          </a:prstGeom>
        </p:spPr>
      </p:pic>
      <p:sp>
        <p:nvSpPr>
          <p:cNvPr id="11" name="Rectangle 36"/>
          <p:cNvSpPr>
            <a:spLocks noChangeArrowheads="1"/>
          </p:cNvSpPr>
          <p:nvPr/>
        </p:nvSpPr>
        <p:spPr bwMode="auto">
          <a:xfrm rot="16200000">
            <a:off x="-1890005" y="2581285"/>
            <a:ext cx="404648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AU" sz="600" kern="1200" noProof="0" dirty="0">
                <a:solidFill>
                  <a:srgbClr val="969696"/>
                </a:solidFill>
                <a:latin typeface="+mn-lt"/>
                <a:ea typeface="+mn-ea"/>
                <a:cs typeface="+mn-cs"/>
              </a:rPr>
              <a:t>This document may not be reproduced, modified, adapted, published, translated, in any way, in whole or in part or disclosed to a third party</a:t>
            </a:r>
            <a:r>
              <a:rPr lang="en-AU" sz="600" kern="1200" baseline="0" noProof="0" dirty="0">
                <a:solidFill>
                  <a:srgbClr val="969696"/>
                </a:solidFill>
                <a:latin typeface="+mn-lt"/>
                <a:ea typeface="+mn-ea"/>
                <a:cs typeface="+mn-cs"/>
              </a:rPr>
              <a:t> </a:t>
            </a:r>
            <a:r>
              <a:rPr lang="en-AU" sz="600" kern="1200" noProof="0" dirty="0">
                <a:solidFill>
                  <a:srgbClr val="969696"/>
                </a:solidFill>
                <a:latin typeface="+mn-lt"/>
                <a:ea typeface="+mn-ea"/>
                <a:cs typeface="+mn-cs"/>
              </a:rPr>
              <a:t>without the prior written consent of Thales  -  © Thales UK Limited 2015 All rights reserved</a:t>
            </a:r>
            <a:r>
              <a:rPr lang="en-AU" sz="600" noProof="0" dirty="0">
                <a:solidFill>
                  <a:srgbClr val="969696"/>
                </a:solidFill>
              </a:rPr>
              <a:t>.</a:t>
            </a:r>
            <a:endParaRPr lang="en-AU" sz="700" noProof="0" dirty="0">
              <a:solidFill>
                <a:srgbClr val="606060"/>
              </a:solidFill>
            </a:endParaRPr>
          </a:p>
        </p:txBody>
      </p:sp>
      <p:sp>
        <p:nvSpPr>
          <p:cNvPr id="16" name="Rectangle 36"/>
          <p:cNvSpPr>
            <a:spLocks noChangeArrowheads="1"/>
          </p:cNvSpPr>
          <p:nvPr/>
        </p:nvSpPr>
        <p:spPr bwMode="auto">
          <a:xfrm>
            <a:off x="598579" y="4911084"/>
            <a:ext cx="5475047" cy="92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GB" sz="600" baseline="0" noProof="0" dirty="0">
                <a:solidFill>
                  <a:srgbClr val="969696"/>
                </a:solidFill>
              </a:rPr>
              <a:t>October 2020</a:t>
            </a:r>
            <a:endParaRPr lang="fr-FR" sz="600" noProof="0" dirty="0">
              <a:solidFill>
                <a:srgbClr val="969696"/>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DD169DD-9C93-41FC-B3A3-2EF295057245}" type="slidenum">
              <a:rPr lang="en-GB" smtClean="0"/>
              <a:t>‹#›</a:t>
            </a:fld>
            <a:endParaRPr lang="en-GB" dirty="0"/>
          </a:p>
        </p:txBody>
      </p:sp>
      <p:sp>
        <p:nvSpPr>
          <p:cNvPr id="4"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5"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56503178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hf sldNum="0" hdr="0" dt="0"/>
  <p:txStyles>
    <p:titleStyle>
      <a:lvl1pPr algn="l" defTabSz="4572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360000" indent="-180975" algn="l" defTabSz="457200" rtl="0" eaLnBrk="1" latinLnBrk="0" hangingPunct="1">
        <a:lnSpc>
          <a:spcPct val="100000"/>
        </a:lnSpc>
        <a:spcBef>
          <a:spcPts val="600"/>
        </a:spcBef>
        <a:spcAft>
          <a:spcPts val="1200"/>
        </a:spcAft>
        <a:buClr>
          <a:schemeClr val="bg2"/>
        </a:buClr>
        <a:buSzPct val="90000"/>
        <a:buFont typeface="Century Gothic" panose="020B0502020202020204" pitchFamily="34" charset="0"/>
        <a:buChar char="▌"/>
        <a:tabLst>
          <a:tab pos="985838" algn="l"/>
        </a:tabLst>
        <a:defRPr lang="fr-FR" sz="1800" b="1" kern="1200" dirty="0" smtClean="0">
          <a:solidFill>
            <a:schemeClr val="bg2"/>
          </a:solidFill>
          <a:latin typeface="+mn-lt"/>
          <a:ea typeface="+mn-ea"/>
          <a:cs typeface="+mn-cs"/>
        </a:defRPr>
      </a:lvl1pPr>
      <a:lvl2pPr marL="539750" indent="-182563" algn="l" defTabSz="457200" rtl="0" eaLnBrk="1" latinLnBrk="0" hangingPunct="1">
        <a:spcBef>
          <a:spcPts val="0"/>
        </a:spcBef>
        <a:spcAft>
          <a:spcPts val="600"/>
        </a:spcAft>
        <a:buSzPct val="100000"/>
        <a:buFontTx/>
        <a:buBlip>
          <a:blip r:embed="rId17"/>
        </a:buBlip>
        <a:defRPr sz="1600" kern="1200">
          <a:solidFill>
            <a:schemeClr val="tx1"/>
          </a:solidFill>
          <a:latin typeface="+mn-lt"/>
          <a:ea typeface="+mn-ea"/>
          <a:cs typeface="+mn-cs"/>
        </a:defRPr>
      </a:lvl2pPr>
      <a:lvl3pPr marL="898525" indent="-182563" algn="l" defTabSz="457200" rtl="0" eaLnBrk="1" latinLnBrk="0" hangingPunct="1">
        <a:spcBef>
          <a:spcPts val="360"/>
        </a:spcBef>
        <a:buSzPct val="100000"/>
        <a:buFont typeface="Lucida Grande"/>
        <a:buChar char="-"/>
        <a:defRPr sz="1500" kern="1200">
          <a:solidFill>
            <a:schemeClr val="accent4"/>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bwMode="auto">
          <a:xfrm>
            <a:off x="0" y="0"/>
            <a:ext cx="181856" cy="565200"/>
          </a:xfrm>
          <a:prstGeom prst="rect">
            <a:avLst/>
          </a:prstGeom>
          <a:solidFill>
            <a:srgbClr val="00B4C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323265"/>
              </a:solidFill>
              <a:effectLst/>
              <a:latin typeface="Arial" charset="0"/>
              <a:cs typeface="Arial" charset="0"/>
            </a:endParaRPr>
          </a:p>
        </p:txBody>
      </p:sp>
      <p:sp>
        <p:nvSpPr>
          <p:cNvPr id="2" name="Espace réservé du titre 1"/>
          <p:cNvSpPr>
            <a:spLocks noGrp="1"/>
          </p:cNvSpPr>
          <p:nvPr>
            <p:ph type="title"/>
          </p:nvPr>
        </p:nvSpPr>
        <p:spPr>
          <a:xfrm>
            <a:off x="266765" y="1"/>
            <a:ext cx="8674683" cy="561836"/>
          </a:xfrm>
          <a:prstGeom prst="rect">
            <a:avLst/>
          </a:prstGeom>
        </p:spPr>
        <p:txBody>
          <a:bodyPr vert="horz" lIns="0" tIns="0" rIns="0" bIns="0" rtlCol="0" anchor="ctr">
            <a:noAutofit/>
          </a:bodyPr>
          <a:lstStyle/>
          <a:p>
            <a:r>
              <a:rPr lang="en-GB" noProof="0" dirty="0"/>
              <a:t>Click to edit Master text styles</a:t>
            </a:r>
          </a:p>
        </p:txBody>
      </p:sp>
      <p:sp>
        <p:nvSpPr>
          <p:cNvPr id="3" name="Espace réservé du texte 2"/>
          <p:cNvSpPr>
            <a:spLocks noGrp="1"/>
          </p:cNvSpPr>
          <p:nvPr>
            <p:ph type="body" idx="1"/>
          </p:nvPr>
        </p:nvSpPr>
        <p:spPr>
          <a:xfrm>
            <a:off x="263792" y="666750"/>
            <a:ext cx="8677656" cy="3848101"/>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p:txBody>
      </p:sp>
      <p:sp>
        <p:nvSpPr>
          <p:cNvPr id="15" name="Rectangle 36"/>
          <p:cNvSpPr>
            <a:spLocks noChangeArrowheads="1"/>
          </p:cNvSpPr>
          <p:nvPr/>
        </p:nvSpPr>
        <p:spPr bwMode="auto">
          <a:xfrm rot="16200000">
            <a:off x="-1907075" y="2400540"/>
            <a:ext cx="4059346"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GB" sz="540" kern="1200" noProof="0" dirty="0">
                <a:solidFill>
                  <a:srgbClr val="969696"/>
                </a:solidFill>
                <a:latin typeface="+mn-lt"/>
                <a:ea typeface="+mn-ea"/>
                <a:cs typeface="+mn-cs"/>
              </a:rPr>
              <a:t>This d</a:t>
            </a:r>
            <a:r>
              <a:rPr lang="en-GB" sz="530" kern="1200" noProof="0" dirty="0">
                <a:solidFill>
                  <a:srgbClr val="969696"/>
                </a:solidFill>
                <a:latin typeface="+mn-lt"/>
                <a:ea typeface="+mn-ea"/>
                <a:cs typeface="+mn-cs"/>
              </a:rPr>
              <a:t>ocument may not be reproduced, modified, adapted, published, translated, in any way, in whole or in part </a:t>
            </a:r>
            <a:br>
              <a:rPr lang="en-GB" sz="530" kern="1200" noProof="0" dirty="0">
                <a:solidFill>
                  <a:srgbClr val="969696"/>
                </a:solidFill>
                <a:latin typeface="+mn-lt"/>
                <a:ea typeface="+mn-ea"/>
                <a:cs typeface="+mn-cs"/>
              </a:rPr>
            </a:br>
            <a:r>
              <a:rPr lang="en-GB" sz="530" kern="1200" noProof="0" dirty="0">
                <a:solidFill>
                  <a:srgbClr val="969696"/>
                </a:solidFill>
                <a:latin typeface="+mn-lt"/>
                <a:ea typeface="+mn-ea"/>
                <a:cs typeface="+mn-cs"/>
              </a:rPr>
              <a:t>or disclosed to a third party without the prior written consent of THALES  -  © 2022</a:t>
            </a:r>
            <a:r>
              <a:rPr lang="en-GB" sz="530" kern="1200" baseline="0" noProof="0" dirty="0">
                <a:solidFill>
                  <a:srgbClr val="969696"/>
                </a:solidFill>
                <a:latin typeface="+mn-lt"/>
                <a:ea typeface="+mn-ea"/>
                <a:cs typeface="+mn-cs"/>
              </a:rPr>
              <a:t> THALES</a:t>
            </a:r>
            <a:r>
              <a:rPr lang="en-GB" sz="530" kern="1200" noProof="0" dirty="0">
                <a:solidFill>
                  <a:srgbClr val="969696"/>
                </a:solidFill>
                <a:latin typeface="+mn-lt"/>
                <a:ea typeface="+mn-ea"/>
                <a:cs typeface="+mn-cs"/>
              </a:rPr>
              <a:t>. All rights reserved</a:t>
            </a:r>
            <a:r>
              <a:rPr lang="en-GB" sz="540" kern="1200" noProof="0" dirty="0">
                <a:solidFill>
                  <a:srgbClr val="969696"/>
                </a:solidFill>
                <a:latin typeface="+mn-lt"/>
                <a:ea typeface="+mn-ea"/>
                <a:cs typeface="+mn-cs"/>
              </a:rPr>
              <a:t>.</a:t>
            </a:r>
          </a:p>
        </p:txBody>
      </p:sp>
      <p:sp>
        <p:nvSpPr>
          <p:cNvPr id="21" name="Espace réservé du numéro de diapositive 5"/>
          <p:cNvSpPr txBox="1">
            <a:spLocks/>
          </p:cNvSpPr>
          <p:nvPr/>
        </p:nvSpPr>
        <p:spPr>
          <a:xfrm>
            <a:off x="133237" y="4802828"/>
            <a:ext cx="786206"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44350D62-B6BB-E847-B7AB-6B0C5C66D2F8}" type="slidenum">
              <a:rPr lang="en-GB" sz="900" noProof="0" smtClean="0">
                <a:solidFill>
                  <a:srgbClr val="333366"/>
                </a:solidFill>
              </a:rPr>
              <a:pPr algn="l"/>
              <a:t>‹#›</a:t>
            </a:fld>
            <a:endParaRPr lang="en-GB" sz="900" noProof="0" dirty="0">
              <a:solidFill>
                <a:srgbClr val="333366"/>
              </a:solidFill>
            </a:endParaRPr>
          </a:p>
        </p:txBody>
      </p:sp>
      <p:cxnSp>
        <p:nvCxnSpPr>
          <p:cNvPr id="13" name="Straight Connector 3"/>
          <p:cNvCxnSpPr/>
          <p:nvPr/>
        </p:nvCxnSpPr>
        <p:spPr bwMode="auto">
          <a:xfrm>
            <a:off x="-4456" y="563413"/>
            <a:ext cx="9148456" cy="0"/>
          </a:xfrm>
          <a:prstGeom prst="line">
            <a:avLst/>
          </a:prstGeom>
          <a:noFill/>
          <a:ln w="9525"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FF7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6"/>
          <p:cNvSpPr>
            <a:spLocks noChangeArrowheads="1"/>
          </p:cNvSpPr>
          <p:nvPr userDrawn="1"/>
        </p:nvSpPr>
        <p:spPr bwMode="auto">
          <a:xfrm>
            <a:off x="598581" y="4859408"/>
            <a:ext cx="331048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indent="0" algn="l" defTabSz="914400" rtl="0" eaLnBrk="0" fontAlgn="base" latinLnBrk="0" hangingPunct="0">
              <a:lnSpc>
                <a:spcPct val="100000"/>
              </a:lnSpc>
              <a:spcBef>
                <a:spcPct val="20000"/>
              </a:spcBef>
              <a:spcAft>
                <a:spcPct val="0"/>
              </a:spcAft>
              <a:buClrTx/>
              <a:buSzTx/>
              <a:buFontTx/>
              <a:buNone/>
              <a:tabLst/>
              <a:defRPr/>
            </a:pPr>
            <a:r>
              <a:rPr lang="en-GB" sz="600" noProof="0" dirty="0">
                <a:solidFill>
                  <a:srgbClr val="969696"/>
                </a:solidFill>
              </a:rPr>
              <a:t>ELF Event</a:t>
            </a:r>
            <a:r>
              <a:rPr lang="en-GB" sz="600" baseline="0" noProof="0" dirty="0">
                <a:solidFill>
                  <a:srgbClr val="969696"/>
                </a:solidFill>
              </a:rPr>
              <a:t> 2022</a:t>
            </a:r>
            <a:br>
              <a:rPr lang="en-GB" sz="600" baseline="0" noProof="0" dirty="0">
                <a:solidFill>
                  <a:srgbClr val="969696"/>
                </a:solidFill>
              </a:rPr>
            </a:br>
            <a:r>
              <a:rPr lang="en-GB" sz="600" noProof="0" dirty="0">
                <a:solidFill>
                  <a:srgbClr val="969696"/>
                </a:solidFill>
              </a:rPr>
              <a:t>©Thales 2022 • PCS11724 • Designed by Thales UK Proposal and Creative Solutions</a:t>
            </a:r>
            <a:endParaRPr lang="en-GB" sz="600" kern="1200" baseline="0" noProof="0" dirty="0">
              <a:solidFill>
                <a:srgbClr val="969696"/>
              </a:solidFill>
              <a:latin typeface="+mn-lt"/>
              <a:ea typeface="+mn-ea"/>
              <a:cs typeface="+mn-cs"/>
            </a:endParaRPr>
          </a:p>
        </p:txBody>
      </p:sp>
      <p:sp>
        <p:nvSpPr>
          <p:cNvPr id="20" name="Freeform 22"/>
          <p:cNvSpPr>
            <a:spLocks/>
          </p:cNvSpPr>
          <p:nvPr userDrawn="1"/>
        </p:nvSpPr>
        <p:spPr bwMode="auto">
          <a:xfrm rot="10800000" flipH="1">
            <a:off x="159697" y="4842573"/>
            <a:ext cx="208368" cy="218336"/>
          </a:xfrm>
          <a:custGeom>
            <a:avLst/>
            <a:gdLst>
              <a:gd name="T0" fmla="*/ 39 w 412"/>
              <a:gd name="T1" fmla="*/ 411 h 411"/>
              <a:gd name="T2" fmla="*/ 0 w 412"/>
              <a:gd name="T3" fmla="*/ 411 h 411"/>
              <a:gd name="T4" fmla="*/ 0 w 412"/>
              <a:gd name="T5" fmla="*/ 0 h 411"/>
              <a:gd name="T6" fmla="*/ 412 w 412"/>
              <a:gd name="T7" fmla="*/ 0 h 411"/>
              <a:gd name="T8" fmla="*/ 412 w 412"/>
              <a:gd name="T9" fmla="*/ 39 h 411"/>
              <a:gd name="T10" fmla="*/ 39 w 412"/>
              <a:gd name="T11" fmla="*/ 39 h 411"/>
              <a:gd name="T12" fmla="*/ 39 w 412"/>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12" h="411">
                <a:moveTo>
                  <a:pt x="39" y="411"/>
                </a:moveTo>
                <a:lnTo>
                  <a:pt x="0" y="411"/>
                </a:lnTo>
                <a:lnTo>
                  <a:pt x="0" y="0"/>
                </a:lnTo>
                <a:lnTo>
                  <a:pt x="412" y="0"/>
                </a:lnTo>
                <a:lnTo>
                  <a:pt x="412" y="39"/>
                </a:lnTo>
                <a:lnTo>
                  <a:pt x="39" y="39"/>
                </a:lnTo>
                <a:lnTo>
                  <a:pt x="39" y="411"/>
                </a:lnTo>
                <a:close/>
              </a:path>
            </a:pathLst>
          </a:custGeom>
          <a:solidFill>
            <a:schemeClr val="bg2"/>
          </a:solidFill>
          <a:ln>
            <a:solidFill>
              <a:srgbClr val="00B4C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lumMod val="75000"/>
                  <a:lumOff val="25000"/>
                </a:srgbClr>
              </a:solidFill>
              <a:effectLst/>
              <a:uLnTx/>
              <a:uFillTx/>
            </a:endParaRPr>
          </a:p>
        </p:txBody>
      </p:sp>
      <p:pic>
        <p:nvPicPr>
          <p:cNvPr id="16" name="Picture 15"/>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94502" y="4656024"/>
            <a:ext cx="1562003" cy="347714"/>
          </a:xfrm>
          <a:prstGeom prst="rect">
            <a:avLst/>
          </a:prstGeom>
        </p:spPr>
      </p:pic>
      <p:sp>
        <p:nvSpPr>
          <p:cNvPr id="4" name="hc" descr=" "/>
          <p:cNvSpPr txBox="1"/>
          <p:nvPr userDrawn="1"/>
        </p:nvSpPr>
        <p:spPr>
          <a:xfrm>
            <a:off x="0" y="0"/>
            <a:ext cx="9144000" cy="246221"/>
          </a:xfrm>
          <a:prstGeom prst="rect">
            <a:avLst/>
          </a:prstGeom>
          <a:noFill/>
        </p:spPr>
        <p:txBody>
          <a:bodyPr vert="horz" wrap="none" rtlCol="0">
            <a:spAutoFit/>
          </a:bodyPr>
          <a:lstStyle/>
          <a:p>
            <a:pPr algn="ctr"/>
            <a:r>
              <a:rPr lang="en-GB" sz="1000" b="0" i="0" u="none" baseline="0">
                <a:solidFill>
                  <a:srgbClr val="000000"/>
                </a:solidFill>
                <a:latin typeface="arial" panose="020B0604020202020204" pitchFamily="34" charset="0"/>
              </a:rPr>
              <a:t> </a:t>
            </a:r>
            <a:endParaRPr lang="en-GB" sz="1000" b="0" i="0" u="none" baseline="0" dirty="0">
              <a:solidFill>
                <a:srgbClr val="000000"/>
              </a:solidFill>
              <a:latin typeface="arial" panose="020B0604020202020204" pitchFamily="34" charset="0"/>
            </a:endParaRPr>
          </a:p>
        </p:txBody>
      </p:sp>
      <p:sp>
        <p:nvSpPr>
          <p:cNvPr id="6"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endParaRPr lang="en-GB" sz="1000" dirty="0" err="1">
              <a:solidFill>
                <a:srgbClr val="000000"/>
              </a:solidFill>
              <a:latin typeface="Calibri" panose="020F0502020204030204" pitchFamily="34" charset="0"/>
            </a:endParaRPr>
          </a:p>
        </p:txBody>
      </p:sp>
      <p:sp>
        <p:nvSpPr>
          <p:cNvPr id="7"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endParaRPr lang="en-GB"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24456430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txStyles>
    <p:titleStyle>
      <a:lvl1pPr algn="l" defTabSz="342900" rtl="0" eaLnBrk="1" latinLnBrk="0" hangingPunct="1">
        <a:lnSpc>
          <a:spcPct val="90000"/>
        </a:lnSpc>
        <a:spcBef>
          <a:spcPct val="0"/>
        </a:spcBef>
        <a:buNone/>
        <a:defRPr sz="2000" b="1" kern="1200" baseline="0">
          <a:solidFill>
            <a:schemeClr val="tx1"/>
          </a:solidFill>
          <a:latin typeface="+mj-lt"/>
          <a:ea typeface="+mj-ea"/>
          <a:cs typeface="+mj-cs"/>
        </a:defRPr>
      </a:lvl1pPr>
    </p:titleStyle>
    <p:bodyStyle>
      <a:lvl1pPr marL="168275" indent="-168275" algn="l" defTabSz="342900" rtl="0" eaLnBrk="1" latinLnBrk="0" hangingPunct="1">
        <a:lnSpc>
          <a:spcPct val="100000"/>
        </a:lnSpc>
        <a:spcBef>
          <a:spcPts val="450"/>
        </a:spcBef>
        <a:spcAft>
          <a:spcPts val="525"/>
        </a:spcAft>
        <a:buClr>
          <a:srgbClr val="00B4C2"/>
        </a:buClr>
        <a:buSzPct val="90000"/>
        <a:buFont typeface="Century Gothic" panose="020B0502020202020204" pitchFamily="34" charset="0"/>
        <a:buChar char="▌"/>
        <a:tabLst>
          <a:tab pos="739379" algn="l"/>
        </a:tabLst>
        <a:defRPr lang="fr-FR" sz="1800" b="1" kern="1200" dirty="0" smtClean="0">
          <a:solidFill>
            <a:srgbClr val="00B4C2"/>
          </a:solidFill>
          <a:latin typeface="+mn-lt"/>
          <a:ea typeface="+mn-ea"/>
          <a:cs typeface="+mn-cs"/>
        </a:defRPr>
      </a:lvl1pPr>
      <a:lvl2pPr marL="344488" indent="-176213" algn="l" defTabSz="342900" rtl="0" eaLnBrk="1" latinLnBrk="0" hangingPunct="1">
        <a:spcBef>
          <a:spcPts val="225"/>
        </a:spcBef>
        <a:spcAft>
          <a:spcPts val="450"/>
        </a:spcAft>
        <a:buSzPct val="100000"/>
        <a:buFontTx/>
        <a:buBlip>
          <a:blip r:embed="rId21"/>
        </a:buBlip>
        <a:tabLst/>
        <a:defRPr sz="1600" kern="1200">
          <a:solidFill>
            <a:schemeClr val="tx1"/>
          </a:solidFill>
          <a:latin typeface="+mn-lt"/>
          <a:ea typeface="+mn-ea"/>
          <a:cs typeface="+mn-cs"/>
        </a:defRPr>
      </a:lvl2pPr>
      <a:lvl3pPr marL="457200" indent="-112713" algn="l" defTabSz="342900" rtl="0" eaLnBrk="1" latinLnBrk="0" hangingPunct="1">
        <a:spcBef>
          <a:spcPts val="0"/>
        </a:spcBef>
        <a:spcAft>
          <a:spcPts val="150"/>
        </a:spcAft>
        <a:buSzPct val="100000"/>
        <a:buFont typeface="Lucida Grande"/>
        <a:buChar char="-"/>
        <a:tabLst/>
        <a:defRPr sz="1500" kern="1200">
          <a:solidFill>
            <a:schemeClr val="accent4"/>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68">
          <p15:clr>
            <a:srgbClr val="F26B43"/>
          </p15:clr>
        </p15:guide>
        <p15:guide id="3" pos="5640">
          <p15:clr>
            <a:srgbClr val="F26B43"/>
          </p15:clr>
        </p15:guide>
        <p15:guide id="4" orient="horz" pos="2916">
          <p15:clr>
            <a:srgbClr val="F26B43"/>
          </p15:clr>
        </p15:guide>
        <p15:guide id="5" orient="horz" pos="2844">
          <p15:clr>
            <a:srgbClr val="F26B43"/>
          </p15:clr>
        </p15:guide>
        <p15:guide id="6" orient="horz" pos="348">
          <p15:clr>
            <a:srgbClr val="F26B43"/>
          </p15:clr>
        </p15:guide>
        <p15:guide id="7" orient="horz" pos="4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198FC-30BD-44A8-BA66-E2F776596A6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C7CE04-FBDA-459B-8304-2D66849229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E6C5F4-4383-4577-9560-50F138D7185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B054694-9F6F-479F-90E0-29400CA7535A}" type="datetimeFigureOut">
              <a:rPr lang="en-GB" smtClean="0"/>
              <a:t>27/09/2023</a:t>
            </a:fld>
            <a:endParaRPr lang="en-GB"/>
          </a:p>
        </p:txBody>
      </p:sp>
      <p:sp>
        <p:nvSpPr>
          <p:cNvPr id="5" name="Footer Placeholder 4">
            <a:extLst>
              <a:ext uri="{FF2B5EF4-FFF2-40B4-BE49-F238E27FC236}">
                <a16:creationId xmlns:a16="http://schemas.microsoft.com/office/drawing/2014/main" id="{A69F36F8-3594-4025-A580-B5630B17810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24D556-7AF7-45D5-BAFC-FAC534B36F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1BFA9BF-1AD9-4172-8F90-9C6FE6AAB0CD}" type="slidenum">
              <a:rPr lang="en-GB" smtClean="0"/>
              <a:t>‹#›</a:t>
            </a:fld>
            <a:endParaRPr lang="en-GB"/>
          </a:p>
        </p:txBody>
      </p:sp>
      <p:sp>
        <p:nvSpPr>
          <p:cNvPr id="7" name="MSIPCMContentMarking" descr="{&quot;HashCode&quot;:-1291105900,&quot;Placement&quot;:&quot;Header&quot;,&quot;Top&quot;:0.0,&quot;Left&quot;:0.0,&quot;SlideWidth&quot;:720,&quot;SlideHeight&quot;:405}"/>
          <p:cNvSpPr txBox="1"/>
          <p:nvPr userDrawn="1"/>
        </p:nvSpPr>
        <p:spPr>
          <a:xfrm>
            <a:off x="0" y="0"/>
            <a:ext cx="260773"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 </a:t>
            </a:r>
          </a:p>
        </p:txBody>
      </p:sp>
      <p:sp>
        <p:nvSpPr>
          <p:cNvPr id="8" name="MSIPCMContentMarking" descr="{&quot;HashCode&quot;:-93347946,&quot;Placement&quot;:&quot;Footer&quot;,&quot;Top&quot;:384.343,&quot;Left&quot;:334.5844,&quot;SlideWidth&quot;:720,&quot;SlideHeight&quot;:405}"/>
          <p:cNvSpPr txBox="1"/>
          <p:nvPr userDrawn="1"/>
        </p:nvSpPr>
        <p:spPr>
          <a:xfrm>
            <a:off x="4249222" y="4881156"/>
            <a:ext cx="645556"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{OPEN}</a:t>
            </a:r>
          </a:p>
        </p:txBody>
      </p:sp>
    </p:spTree>
    <p:extLst>
      <p:ext uri="{BB962C8B-B14F-4D97-AF65-F5344CB8AC3E}">
        <p14:creationId xmlns:p14="http://schemas.microsoft.com/office/powerpoint/2010/main" val="187857242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xml"/><Relationship Id="rId7" Type="http://schemas.openxmlformats.org/officeDocument/2006/relationships/image" Target="../media/image69.sv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5.wdp"/><Relationship Id="rId3" Type="http://schemas.openxmlformats.org/officeDocument/2006/relationships/notesSlide" Target="../notesSlides/notesSlide3.xml"/><Relationship Id="rId7" Type="http://schemas.microsoft.com/office/2007/relationships/hdphoto" Target="../media/hdphoto2.wdp"/><Relationship Id="rId12" Type="http://schemas.openxmlformats.org/officeDocument/2006/relationships/image" Target="../media/image78.png"/><Relationship Id="rId2" Type="http://schemas.openxmlformats.org/officeDocument/2006/relationships/slideLayout" Target="../slideLayouts/slideLayout31.xml"/><Relationship Id="rId1" Type="http://schemas.openxmlformats.org/officeDocument/2006/relationships/tags" Target="../tags/tag10.xml"/><Relationship Id="rId6" Type="http://schemas.openxmlformats.org/officeDocument/2006/relationships/image" Target="../media/image7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7.png"/><Relationship Id="rId4" Type="http://schemas.openxmlformats.org/officeDocument/2006/relationships/image" Target="../media/image74.png"/><Relationship Id="rId9" Type="http://schemas.microsoft.com/office/2007/relationships/hdphoto" Target="../media/hdphoto3.wdp"/><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8.xml"/><Relationship Id="rId4" Type="http://schemas.openxmlformats.org/officeDocument/2006/relationships/image" Target="../media/image9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2400" dirty="0">
                <a:solidFill>
                  <a:schemeClr val="accent6"/>
                </a:solidFill>
              </a:rPr>
              <a:t>Recruitment and beyond @ Thales </a:t>
            </a:r>
          </a:p>
        </p:txBody>
      </p:sp>
    </p:spTree>
    <p:extLst>
      <p:ext uri="{BB962C8B-B14F-4D97-AF65-F5344CB8AC3E}">
        <p14:creationId xmlns:p14="http://schemas.microsoft.com/office/powerpoint/2010/main" val="77142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 name="Straight Connector 173">
            <a:extLst>
              <a:ext uri="{FF2B5EF4-FFF2-40B4-BE49-F238E27FC236}">
                <a16:creationId xmlns:a16="http://schemas.microsoft.com/office/drawing/2014/main" id="{91544DD3-96ED-FAAB-2F6C-83EEDCEC3901}"/>
              </a:ext>
            </a:extLst>
          </p:cNvPr>
          <p:cNvCxnSpPr>
            <a:cxnSpLocks/>
          </p:cNvCxnSpPr>
          <p:nvPr/>
        </p:nvCxnSpPr>
        <p:spPr>
          <a:xfrm flipV="1">
            <a:off x="1435287" y="2769139"/>
            <a:ext cx="1203541" cy="15983"/>
          </a:xfrm>
          <a:prstGeom prst="line">
            <a:avLst/>
          </a:prstGeom>
          <a:noFill/>
          <a:ln w="38100" cap="flat" cmpd="sng" algn="ctr">
            <a:solidFill>
              <a:srgbClr val="FF0000"/>
            </a:solidFill>
            <a:prstDash val="solid"/>
          </a:ln>
          <a:effectLst/>
        </p:spPr>
      </p:cxnSp>
      <p:sp>
        <p:nvSpPr>
          <p:cNvPr id="175" name="Freeform: Shape 14">
            <a:extLst>
              <a:ext uri="{FF2B5EF4-FFF2-40B4-BE49-F238E27FC236}">
                <a16:creationId xmlns:a16="http://schemas.microsoft.com/office/drawing/2014/main" id="{35C650B7-B04E-32C8-6975-147E3052D385}"/>
              </a:ext>
            </a:extLst>
          </p:cNvPr>
          <p:cNvSpPr/>
          <p:nvPr/>
        </p:nvSpPr>
        <p:spPr>
          <a:xfrm>
            <a:off x="1756011" y="1229695"/>
            <a:ext cx="882869" cy="1332296"/>
          </a:xfrm>
          <a:custGeom>
            <a:avLst/>
            <a:gdLst>
              <a:gd name="connsiteX0" fmla="*/ 1177159 w 1177159"/>
              <a:gd name="connsiteY0" fmla="*/ 0 h 1776248"/>
              <a:gd name="connsiteX1" fmla="*/ 0 w 1177159"/>
              <a:gd name="connsiteY1" fmla="*/ 1776248 h 1776248"/>
              <a:gd name="connsiteX0" fmla="*/ 1177159 w 1177159"/>
              <a:gd name="connsiteY0" fmla="*/ 0 h 1776278"/>
              <a:gd name="connsiteX1" fmla="*/ 0 w 1177159"/>
              <a:gd name="connsiteY1" fmla="*/ 1776248 h 1776278"/>
              <a:gd name="connsiteX0" fmla="*/ 1177159 w 1177159"/>
              <a:gd name="connsiteY0" fmla="*/ 0 h 1776268"/>
              <a:gd name="connsiteX1" fmla="*/ 0 w 1177159"/>
              <a:gd name="connsiteY1" fmla="*/ 1776248 h 1776268"/>
              <a:gd name="connsiteX0" fmla="*/ 1177159 w 1177159"/>
              <a:gd name="connsiteY0" fmla="*/ 0 h 1776268"/>
              <a:gd name="connsiteX1" fmla="*/ 0 w 1177159"/>
              <a:gd name="connsiteY1" fmla="*/ 1776248 h 1776268"/>
              <a:gd name="connsiteX0" fmla="*/ 1177159 w 1177159"/>
              <a:gd name="connsiteY0" fmla="*/ 20 h 1776288"/>
              <a:gd name="connsiteX1" fmla="*/ 0 w 1177159"/>
              <a:gd name="connsiteY1" fmla="*/ 1776268 h 1776288"/>
              <a:gd name="connsiteX0" fmla="*/ 1177159 w 1177159"/>
              <a:gd name="connsiteY0" fmla="*/ 20 h 1776394"/>
              <a:gd name="connsiteX1" fmla="*/ 0 w 1177159"/>
              <a:gd name="connsiteY1" fmla="*/ 1776268 h 1776394"/>
            </a:gdLst>
            <a:ahLst/>
            <a:cxnLst>
              <a:cxn ang="0">
                <a:pos x="connsiteX0" y="connsiteY0"/>
              </a:cxn>
              <a:cxn ang="0">
                <a:pos x="connsiteX1" y="connsiteY1"/>
              </a:cxn>
            </a:cxnLst>
            <a:rect l="l" t="t" r="r" b="b"/>
            <a:pathLst>
              <a:path w="1177159" h="1776394">
                <a:moveTo>
                  <a:pt x="1177159" y="20"/>
                </a:moveTo>
                <a:cubicBezTo>
                  <a:pt x="217214" y="-6987"/>
                  <a:pt x="760248" y="1793786"/>
                  <a:pt x="0" y="1776268"/>
                </a:cubicBezTo>
              </a:path>
            </a:pathLst>
          </a:custGeom>
          <a:solidFill>
            <a:srgbClr val="FF0000"/>
          </a:solidFill>
          <a:ln w="38100" cap="flat" cmpd="sng" algn="ctr">
            <a:solidFill>
              <a:srgbClr val="7E62FC"/>
            </a:solidFill>
            <a:prstDash val="solid"/>
          </a:ln>
          <a:effectLst/>
        </p:spPr>
        <p:txBody>
          <a:bodyPr rtlCol="0" anchor="ctr"/>
          <a:lstStyle/>
          <a:p>
            <a:pPr algn="ctr" defTabSz="914240"/>
            <a:endParaRPr lang="en-IN" kern="0">
              <a:solidFill>
                <a:prstClr val="white"/>
              </a:solidFill>
              <a:latin typeface="Segoe UI"/>
            </a:endParaRPr>
          </a:p>
        </p:txBody>
      </p:sp>
      <p:sp>
        <p:nvSpPr>
          <p:cNvPr id="176" name="Freeform: Shape 114">
            <a:extLst>
              <a:ext uri="{FF2B5EF4-FFF2-40B4-BE49-F238E27FC236}">
                <a16:creationId xmlns:a16="http://schemas.microsoft.com/office/drawing/2014/main" id="{C29552A3-82F2-BC57-942A-ECCA2F81548E}"/>
              </a:ext>
            </a:extLst>
          </p:cNvPr>
          <p:cNvSpPr/>
          <p:nvPr/>
        </p:nvSpPr>
        <p:spPr>
          <a:xfrm flipH="1">
            <a:off x="1756011" y="2995433"/>
            <a:ext cx="882869" cy="1332296"/>
          </a:xfrm>
          <a:custGeom>
            <a:avLst/>
            <a:gdLst>
              <a:gd name="connsiteX0" fmla="*/ 1177159 w 1177159"/>
              <a:gd name="connsiteY0" fmla="*/ 0 h 1776248"/>
              <a:gd name="connsiteX1" fmla="*/ 0 w 1177159"/>
              <a:gd name="connsiteY1" fmla="*/ 1776248 h 1776248"/>
              <a:gd name="connsiteX0" fmla="*/ 1177159 w 1177159"/>
              <a:gd name="connsiteY0" fmla="*/ 0 h 1776278"/>
              <a:gd name="connsiteX1" fmla="*/ 0 w 1177159"/>
              <a:gd name="connsiteY1" fmla="*/ 1776248 h 1776278"/>
              <a:gd name="connsiteX0" fmla="*/ 1177159 w 1177159"/>
              <a:gd name="connsiteY0" fmla="*/ 0 h 1776268"/>
              <a:gd name="connsiteX1" fmla="*/ 0 w 1177159"/>
              <a:gd name="connsiteY1" fmla="*/ 1776248 h 1776268"/>
              <a:gd name="connsiteX0" fmla="*/ 1177159 w 1177159"/>
              <a:gd name="connsiteY0" fmla="*/ 0 h 1776268"/>
              <a:gd name="connsiteX1" fmla="*/ 0 w 1177159"/>
              <a:gd name="connsiteY1" fmla="*/ 1776248 h 1776268"/>
              <a:gd name="connsiteX0" fmla="*/ 1177159 w 1177159"/>
              <a:gd name="connsiteY0" fmla="*/ 20 h 1776288"/>
              <a:gd name="connsiteX1" fmla="*/ 0 w 1177159"/>
              <a:gd name="connsiteY1" fmla="*/ 1776268 h 1776288"/>
              <a:gd name="connsiteX0" fmla="*/ 1177159 w 1177159"/>
              <a:gd name="connsiteY0" fmla="*/ 20 h 1776394"/>
              <a:gd name="connsiteX1" fmla="*/ 0 w 1177159"/>
              <a:gd name="connsiteY1" fmla="*/ 1776268 h 1776394"/>
            </a:gdLst>
            <a:ahLst/>
            <a:cxnLst>
              <a:cxn ang="0">
                <a:pos x="connsiteX0" y="connsiteY0"/>
              </a:cxn>
              <a:cxn ang="0">
                <a:pos x="connsiteX1" y="connsiteY1"/>
              </a:cxn>
            </a:cxnLst>
            <a:rect l="l" t="t" r="r" b="b"/>
            <a:pathLst>
              <a:path w="1177159" h="1776394">
                <a:moveTo>
                  <a:pt x="1177159" y="20"/>
                </a:moveTo>
                <a:cubicBezTo>
                  <a:pt x="217214" y="-6987"/>
                  <a:pt x="760248" y="1793786"/>
                  <a:pt x="0" y="1776268"/>
                </a:cubicBezTo>
              </a:path>
            </a:pathLst>
          </a:custGeom>
          <a:solidFill>
            <a:srgbClr val="FF0000"/>
          </a:solidFill>
          <a:ln w="38100" cap="flat" cmpd="sng" algn="ctr">
            <a:solidFill>
              <a:srgbClr val="FFEEA6"/>
            </a:solidFill>
            <a:prstDash val="solid"/>
          </a:ln>
          <a:effectLst/>
        </p:spPr>
        <p:txBody>
          <a:bodyPr rtlCol="0" anchor="ctr"/>
          <a:lstStyle/>
          <a:p>
            <a:pPr algn="ctr" defTabSz="914240"/>
            <a:endParaRPr lang="en-IN" kern="0">
              <a:solidFill>
                <a:prstClr val="white"/>
              </a:solidFill>
              <a:latin typeface="Segoe UI"/>
            </a:endParaRPr>
          </a:p>
        </p:txBody>
      </p:sp>
      <p:sp>
        <p:nvSpPr>
          <p:cNvPr id="177" name="Freeform: Shape 115">
            <a:extLst>
              <a:ext uri="{FF2B5EF4-FFF2-40B4-BE49-F238E27FC236}">
                <a16:creationId xmlns:a16="http://schemas.microsoft.com/office/drawing/2014/main" id="{0775A555-6096-E159-5141-B32ECFA1DB1E}"/>
              </a:ext>
            </a:extLst>
          </p:cNvPr>
          <p:cNvSpPr/>
          <p:nvPr/>
        </p:nvSpPr>
        <p:spPr>
          <a:xfrm>
            <a:off x="1756011" y="2010103"/>
            <a:ext cx="882869" cy="670035"/>
          </a:xfrm>
          <a:custGeom>
            <a:avLst/>
            <a:gdLst>
              <a:gd name="connsiteX0" fmla="*/ 1177159 w 1177159"/>
              <a:gd name="connsiteY0" fmla="*/ 0 h 1776248"/>
              <a:gd name="connsiteX1" fmla="*/ 0 w 1177159"/>
              <a:gd name="connsiteY1" fmla="*/ 1776248 h 1776248"/>
              <a:gd name="connsiteX0" fmla="*/ 1177159 w 1177159"/>
              <a:gd name="connsiteY0" fmla="*/ 0 h 1776278"/>
              <a:gd name="connsiteX1" fmla="*/ 0 w 1177159"/>
              <a:gd name="connsiteY1" fmla="*/ 1776248 h 1776278"/>
              <a:gd name="connsiteX0" fmla="*/ 1177159 w 1177159"/>
              <a:gd name="connsiteY0" fmla="*/ 0 h 1776268"/>
              <a:gd name="connsiteX1" fmla="*/ 0 w 1177159"/>
              <a:gd name="connsiteY1" fmla="*/ 1776248 h 1776268"/>
              <a:gd name="connsiteX0" fmla="*/ 1177159 w 1177159"/>
              <a:gd name="connsiteY0" fmla="*/ 0 h 1776268"/>
              <a:gd name="connsiteX1" fmla="*/ 0 w 1177159"/>
              <a:gd name="connsiteY1" fmla="*/ 1776248 h 1776268"/>
              <a:gd name="connsiteX0" fmla="*/ 1177159 w 1177159"/>
              <a:gd name="connsiteY0" fmla="*/ 20 h 1776288"/>
              <a:gd name="connsiteX1" fmla="*/ 0 w 1177159"/>
              <a:gd name="connsiteY1" fmla="*/ 1776268 h 1776288"/>
              <a:gd name="connsiteX0" fmla="*/ 1177159 w 1177159"/>
              <a:gd name="connsiteY0" fmla="*/ 20 h 1776394"/>
              <a:gd name="connsiteX1" fmla="*/ 0 w 1177159"/>
              <a:gd name="connsiteY1" fmla="*/ 1776268 h 1776394"/>
              <a:gd name="connsiteX0" fmla="*/ 1177159 w 1177159"/>
              <a:gd name="connsiteY0" fmla="*/ 283 h 1776655"/>
              <a:gd name="connsiteX1" fmla="*/ 0 w 1177159"/>
              <a:gd name="connsiteY1" fmla="*/ 1776531 h 1776655"/>
              <a:gd name="connsiteX0" fmla="*/ 1177159 w 1177159"/>
              <a:gd name="connsiteY0" fmla="*/ 283 h 1776657"/>
              <a:gd name="connsiteX1" fmla="*/ 0 w 1177159"/>
              <a:gd name="connsiteY1" fmla="*/ 1776531 h 1776657"/>
            </a:gdLst>
            <a:ahLst/>
            <a:cxnLst>
              <a:cxn ang="0">
                <a:pos x="connsiteX0" y="connsiteY0"/>
              </a:cxn>
              <a:cxn ang="0">
                <a:pos x="connsiteX1" y="connsiteY1"/>
              </a:cxn>
            </a:cxnLst>
            <a:rect l="l" t="t" r="r" b="b"/>
            <a:pathLst>
              <a:path w="1177159" h="1776657">
                <a:moveTo>
                  <a:pt x="1177159" y="283"/>
                </a:moveTo>
                <a:cubicBezTo>
                  <a:pt x="458952" y="-26032"/>
                  <a:pt x="812800" y="1794048"/>
                  <a:pt x="0" y="1776531"/>
                </a:cubicBezTo>
              </a:path>
            </a:pathLst>
          </a:custGeom>
          <a:solidFill>
            <a:srgbClr val="FF0000"/>
          </a:solidFill>
          <a:ln w="38100" cap="flat" cmpd="sng" algn="ctr">
            <a:solidFill>
              <a:srgbClr val="B48CFF"/>
            </a:solidFill>
            <a:prstDash val="solid"/>
          </a:ln>
          <a:effectLst/>
        </p:spPr>
        <p:txBody>
          <a:bodyPr rtlCol="0" anchor="ctr"/>
          <a:lstStyle/>
          <a:p>
            <a:pPr algn="ctr" defTabSz="914240"/>
            <a:endParaRPr lang="en-IN" kern="0">
              <a:solidFill>
                <a:prstClr val="white"/>
              </a:solidFill>
              <a:latin typeface="Segoe UI"/>
            </a:endParaRPr>
          </a:p>
        </p:txBody>
      </p:sp>
      <p:sp>
        <p:nvSpPr>
          <p:cNvPr id="178" name="Freeform: Shape 117">
            <a:extLst>
              <a:ext uri="{FF2B5EF4-FFF2-40B4-BE49-F238E27FC236}">
                <a16:creationId xmlns:a16="http://schemas.microsoft.com/office/drawing/2014/main" id="{8DDF16BF-8DB4-8880-4CA6-279C878AE71F}"/>
              </a:ext>
            </a:extLst>
          </p:cNvPr>
          <p:cNvSpPr/>
          <p:nvPr/>
        </p:nvSpPr>
        <p:spPr>
          <a:xfrm flipV="1">
            <a:off x="1756011" y="2853559"/>
            <a:ext cx="882869" cy="662153"/>
          </a:xfrm>
          <a:custGeom>
            <a:avLst/>
            <a:gdLst>
              <a:gd name="connsiteX0" fmla="*/ 1177159 w 1177159"/>
              <a:gd name="connsiteY0" fmla="*/ 0 h 1776248"/>
              <a:gd name="connsiteX1" fmla="*/ 0 w 1177159"/>
              <a:gd name="connsiteY1" fmla="*/ 1776248 h 1776248"/>
              <a:gd name="connsiteX0" fmla="*/ 1177159 w 1177159"/>
              <a:gd name="connsiteY0" fmla="*/ 0 h 1776278"/>
              <a:gd name="connsiteX1" fmla="*/ 0 w 1177159"/>
              <a:gd name="connsiteY1" fmla="*/ 1776248 h 1776278"/>
              <a:gd name="connsiteX0" fmla="*/ 1177159 w 1177159"/>
              <a:gd name="connsiteY0" fmla="*/ 0 h 1776268"/>
              <a:gd name="connsiteX1" fmla="*/ 0 w 1177159"/>
              <a:gd name="connsiteY1" fmla="*/ 1776248 h 1776268"/>
              <a:gd name="connsiteX0" fmla="*/ 1177159 w 1177159"/>
              <a:gd name="connsiteY0" fmla="*/ 0 h 1776268"/>
              <a:gd name="connsiteX1" fmla="*/ 0 w 1177159"/>
              <a:gd name="connsiteY1" fmla="*/ 1776248 h 1776268"/>
              <a:gd name="connsiteX0" fmla="*/ 1177159 w 1177159"/>
              <a:gd name="connsiteY0" fmla="*/ 20 h 1776288"/>
              <a:gd name="connsiteX1" fmla="*/ 0 w 1177159"/>
              <a:gd name="connsiteY1" fmla="*/ 1776268 h 1776288"/>
              <a:gd name="connsiteX0" fmla="*/ 1177159 w 1177159"/>
              <a:gd name="connsiteY0" fmla="*/ 20 h 1776394"/>
              <a:gd name="connsiteX1" fmla="*/ 0 w 1177159"/>
              <a:gd name="connsiteY1" fmla="*/ 1776268 h 1776394"/>
              <a:gd name="connsiteX0" fmla="*/ 1177159 w 1177159"/>
              <a:gd name="connsiteY0" fmla="*/ 283 h 1776655"/>
              <a:gd name="connsiteX1" fmla="*/ 0 w 1177159"/>
              <a:gd name="connsiteY1" fmla="*/ 1776531 h 1776655"/>
              <a:gd name="connsiteX0" fmla="*/ 1177159 w 1177159"/>
              <a:gd name="connsiteY0" fmla="*/ 283 h 1776657"/>
              <a:gd name="connsiteX1" fmla="*/ 0 w 1177159"/>
              <a:gd name="connsiteY1" fmla="*/ 1776531 h 1776657"/>
            </a:gdLst>
            <a:ahLst/>
            <a:cxnLst>
              <a:cxn ang="0">
                <a:pos x="connsiteX0" y="connsiteY0"/>
              </a:cxn>
              <a:cxn ang="0">
                <a:pos x="connsiteX1" y="connsiteY1"/>
              </a:cxn>
            </a:cxnLst>
            <a:rect l="l" t="t" r="r" b="b"/>
            <a:pathLst>
              <a:path w="1177159" h="1776657">
                <a:moveTo>
                  <a:pt x="1177159" y="283"/>
                </a:moveTo>
                <a:cubicBezTo>
                  <a:pt x="458952" y="-26032"/>
                  <a:pt x="812800" y="1794048"/>
                  <a:pt x="0" y="1776531"/>
                </a:cubicBezTo>
              </a:path>
            </a:pathLst>
          </a:custGeom>
          <a:solidFill>
            <a:srgbClr val="FF0000"/>
          </a:solidFill>
          <a:ln w="38100" cap="flat" cmpd="sng" algn="ctr">
            <a:solidFill>
              <a:srgbClr val="6EDCB7"/>
            </a:solidFill>
            <a:prstDash val="solid"/>
          </a:ln>
          <a:effectLst/>
        </p:spPr>
        <p:txBody>
          <a:bodyPr rtlCol="0" anchor="ctr"/>
          <a:lstStyle/>
          <a:p>
            <a:pPr algn="ctr" defTabSz="914240"/>
            <a:endParaRPr lang="en-IN" kern="0">
              <a:solidFill>
                <a:prstClr val="white"/>
              </a:solidFill>
              <a:latin typeface="Segoe UI"/>
            </a:endParaRPr>
          </a:p>
        </p:txBody>
      </p:sp>
      <p:sp>
        <p:nvSpPr>
          <p:cNvPr id="179" name="Rectangle: Rounded Corners 108">
            <a:extLst>
              <a:ext uri="{FF2B5EF4-FFF2-40B4-BE49-F238E27FC236}">
                <a16:creationId xmlns:a16="http://schemas.microsoft.com/office/drawing/2014/main" id="{5796DC56-4D68-3D09-082F-959F367DDC1A}"/>
              </a:ext>
            </a:extLst>
          </p:cNvPr>
          <p:cNvSpPr/>
          <p:nvPr/>
        </p:nvSpPr>
        <p:spPr>
          <a:xfrm>
            <a:off x="-108520" y="2463738"/>
            <a:ext cx="1802945" cy="1040643"/>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0" name="Rectangle: Rounded Corners 109">
            <a:extLst>
              <a:ext uri="{FF2B5EF4-FFF2-40B4-BE49-F238E27FC236}">
                <a16:creationId xmlns:a16="http://schemas.microsoft.com/office/drawing/2014/main" id="{5970506F-DBEF-154D-F9F5-3650E78E6200}"/>
              </a:ext>
            </a:extLst>
          </p:cNvPr>
          <p:cNvSpPr/>
          <p:nvPr/>
        </p:nvSpPr>
        <p:spPr>
          <a:xfrm>
            <a:off x="2342142" y="1045981"/>
            <a:ext cx="2214246" cy="814251"/>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1" name="Rectangle: Rounded Corners 110">
            <a:extLst>
              <a:ext uri="{FF2B5EF4-FFF2-40B4-BE49-F238E27FC236}">
                <a16:creationId xmlns:a16="http://schemas.microsoft.com/office/drawing/2014/main" id="{6A44184C-668D-2BFF-A834-D751312A184D}"/>
              </a:ext>
            </a:extLst>
          </p:cNvPr>
          <p:cNvSpPr/>
          <p:nvPr/>
        </p:nvSpPr>
        <p:spPr>
          <a:xfrm>
            <a:off x="2342142" y="1815666"/>
            <a:ext cx="2214246" cy="814251"/>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2" name="Rectangle: Rounded Corners 111">
            <a:extLst>
              <a:ext uri="{FF2B5EF4-FFF2-40B4-BE49-F238E27FC236}">
                <a16:creationId xmlns:a16="http://schemas.microsoft.com/office/drawing/2014/main" id="{10A3BC5B-3BD5-B3C5-A88B-9CA9FA1900C5}"/>
              </a:ext>
            </a:extLst>
          </p:cNvPr>
          <p:cNvSpPr/>
          <p:nvPr/>
        </p:nvSpPr>
        <p:spPr>
          <a:xfrm>
            <a:off x="2342142" y="2585351"/>
            <a:ext cx="2214246" cy="814251"/>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3" name="Rectangle: Rounded Corners 112">
            <a:extLst>
              <a:ext uri="{FF2B5EF4-FFF2-40B4-BE49-F238E27FC236}">
                <a16:creationId xmlns:a16="http://schemas.microsoft.com/office/drawing/2014/main" id="{D0069265-F718-D1A3-AE7C-6B9D3FDFC1C6}"/>
              </a:ext>
            </a:extLst>
          </p:cNvPr>
          <p:cNvSpPr/>
          <p:nvPr/>
        </p:nvSpPr>
        <p:spPr>
          <a:xfrm>
            <a:off x="2342142" y="3355037"/>
            <a:ext cx="2214246" cy="814251"/>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4" name="Rectangle: Rounded Corners 113">
            <a:extLst>
              <a:ext uri="{FF2B5EF4-FFF2-40B4-BE49-F238E27FC236}">
                <a16:creationId xmlns:a16="http://schemas.microsoft.com/office/drawing/2014/main" id="{68DC7267-BB6F-5393-3CE6-BB351835E2EB}"/>
              </a:ext>
            </a:extLst>
          </p:cNvPr>
          <p:cNvSpPr/>
          <p:nvPr/>
        </p:nvSpPr>
        <p:spPr>
          <a:xfrm>
            <a:off x="2342142" y="4124721"/>
            <a:ext cx="2214246" cy="814251"/>
          </a:xfrm>
          <a:prstGeom prst="roundRect">
            <a:avLst/>
          </a:prstGeom>
          <a:solidFill>
            <a:sysClr val="windowText" lastClr="000000">
              <a:alpha val="32000"/>
            </a:sysClr>
          </a:solidFill>
          <a:ln w="101600" cap="flat" cmpd="sng" algn="ctr">
            <a:noFill/>
            <a:prstDash val="solid"/>
          </a:ln>
          <a:effectLst>
            <a:softEdge rad="482600"/>
          </a:effectLst>
        </p:spPr>
        <p:txBody>
          <a:bodyPr rtlCol="0" anchor="ctr"/>
          <a:lstStyle/>
          <a:p>
            <a:pPr algn="ctr" defTabSz="914240"/>
            <a:endParaRPr lang="en-IN" kern="0">
              <a:solidFill>
                <a:prstClr val="white"/>
              </a:solidFill>
              <a:latin typeface="Segoe UI"/>
            </a:endParaRPr>
          </a:p>
        </p:txBody>
      </p:sp>
      <p:sp>
        <p:nvSpPr>
          <p:cNvPr id="185" name="Rectangle: Rounded Corners 45">
            <a:extLst>
              <a:ext uri="{FF2B5EF4-FFF2-40B4-BE49-F238E27FC236}">
                <a16:creationId xmlns:a16="http://schemas.microsoft.com/office/drawing/2014/main" id="{A43FC2EB-D636-5CD0-767E-0D51EEA4131C}"/>
              </a:ext>
            </a:extLst>
          </p:cNvPr>
          <p:cNvSpPr/>
          <p:nvPr/>
        </p:nvSpPr>
        <p:spPr>
          <a:xfrm>
            <a:off x="181902" y="2372084"/>
            <a:ext cx="1566174" cy="810090"/>
          </a:xfrm>
          <a:prstGeom prst="roundRect">
            <a:avLst/>
          </a:prstGeom>
          <a:solidFill>
            <a:schemeClr val="accent1"/>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86" name="TextBox 185">
            <a:extLst>
              <a:ext uri="{FF2B5EF4-FFF2-40B4-BE49-F238E27FC236}">
                <a16:creationId xmlns:a16="http://schemas.microsoft.com/office/drawing/2014/main" id="{8C37ECDF-AC2C-9DF3-F21F-C3D1CE7D733C}"/>
              </a:ext>
            </a:extLst>
          </p:cNvPr>
          <p:cNvSpPr txBox="1"/>
          <p:nvPr/>
        </p:nvSpPr>
        <p:spPr>
          <a:xfrm>
            <a:off x="304786" y="2604006"/>
            <a:ext cx="1320405" cy="346249"/>
          </a:xfrm>
          <a:prstGeom prst="rect">
            <a:avLst/>
          </a:prstGeom>
          <a:noFill/>
        </p:spPr>
        <p:txBody>
          <a:bodyPr wrap="square" lIns="0" tIns="0" rIns="0" bIns="0" rtlCol="0" anchor="ctr">
            <a:noAutofit/>
          </a:bodyPr>
          <a:lstStyle/>
          <a:p>
            <a:pPr algn="ctr" defTabSz="914240"/>
            <a:r>
              <a:rPr lang="en-IN" sz="1400" dirty="0">
                <a:solidFill>
                  <a:schemeClr val="bg1"/>
                </a:solidFill>
                <a:latin typeface="Univia Pro" panose="00000500000000000000" pitchFamily="50" charset="0"/>
              </a:rPr>
              <a:t>Social Impact &amp; Volunteering</a:t>
            </a:r>
          </a:p>
        </p:txBody>
      </p:sp>
      <p:sp>
        <p:nvSpPr>
          <p:cNvPr id="187" name="Rectangle: Rounded Corners 51">
            <a:extLst>
              <a:ext uri="{FF2B5EF4-FFF2-40B4-BE49-F238E27FC236}">
                <a16:creationId xmlns:a16="http://schemas.microsoft.com/office/drawing/2014/main" id="{B15FD382-0BF9-5B94-1AAC-270F11B4D90B}"/>
              </a:ext>
            </a:extLst>
          </p:cNvPr>
          <p:cNvSpPr/>
          <p:nvPr/>
        </p:nvSpPr>
        <p:spPr>
          <a:xfrm>
            <a:off x="2635904" y="915405"/>
            <a:ext cx="1923461" cy="633855"/>
          </a:xfrm>
          <a:prstGeom prst="roundRect">
            <a:avLst/>
          </a:prstGeom>
          <a:solidFill>
            <a:srgbClr val="7E62FC"/>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88" name="Rectangle: Rounded Corners 52">
            <a:extLst>
              <a:ext uri="{FF2B5EF4-FFF2-40B4-BE49-F238E27FC236}">
                <a16:creationId xmlns:a16="http://schemas.microsoft.com/office/drawing/2014/main" id="{CF5E7217-6DE7-F69D-58B4-8BB391716109}"/>
              </a:ext>
            </a:extLst>
          </p:cNvPr>
          <p:cNvSpPr/>
          <p:nvPr/>
        </p:nvSpPr>
        <p:spPr>
          <a:xfrm>
            <a:off x="2638827" y="1685178"/>
            <a:ext cx="1923461" cy="633855"/>
          </a:xfrm>
          <a:prstGeom prst="roundRect">
            <a:avLst/>
          </a:prstGeom>
          <a:solidFill>
            <a:srgbClr val="B48CFF"/>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89" name="Rectangle: Rounded Corners 53">
            <a:extLst>
              <a:ext uri="{FF2B5EF4-FFF2-40B4-BE49-F238E27FC236}">
                <a16:creationId xmlns:a16="http://schemas.microsoft.com/office/drawing/2014/main" id="{3687E40C-AFAE-56D9-9284-87CB23CC8C9D}"/>
              </a:ext>
            </a:extLst>
          </p:cNvPr>
          <p:cNvSpPr/>
          <p:nvPr/>
        </p:nvSpPr>
        <p:spPr>
          <a:xfrm>
            <a:off x="2638827" y="2460202"/>
            <a:ext cx="1923461" cy="633855"/>
          </a:xfrm>
          <a:prstGeom prst="roundRect">
            <a:avLst/>
          </a:prstGeom>
          <a:solidFill>
            <a:schemeClr val="accent3"/>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90" name="Rectangle: Rounded Corners 54">
            <a:extLst>
              <a:ext uri="{FF2B5EF4-FFF2-40B4-BE49-F238E27FC236}">
                <a16:creationId xmlns:a16="http://schemas.microsoft.com/office/drawing/2014/main" id="{B4D818EA-2AE9-1BE7-8047-B03735E8B01A}"/>
              </a:ext>
            </a:extLst>
          </p:cNvPr>
          <p:cNvSpPr/>
          <p:nvPr/>
        </p:nvSpPr>
        <p:spPr>
          <a:xfrm>
            <a:off x="2635904" y="3224356"/>
            <a:ext cx="1923461" cy="633855"/>
          </a:xfrm>
          <a:prstGeom prst="roundRect">
            <a:avLst/>
          </a:prstGeom>
          <a:solidFill>
            <a:schemeClr val="accent5"/>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92" name="Rectangle: Rounded Corners 55">
            <a:extLst>
              <a:ext uri="{FF2B5EF4-FFF2-40B4-BE49-F238E27FC236}">
                <a16:creationId xmlns:a16="http://schemas.microsoft.com/office/drawing/2014/main" id="{DA1AAB59-2C77-4584-AFBB-23A7F533C611}"/>
              </a:ext>
            </a:extLst>
          </p:cNvPr>
          <p:cNvSpPr/>
          <p:nvPr/>
        </p:nvSpPr>
        <p:spPr>
          <a:xfrm>
            <a:off x="2638827" y="3994233"/>
            <a:ext cx="1923461" cy="633855"/>
          </a:xfrm>
          <a:prstGeom prst="roundRect">
            <a:avLst/>
          </a:prstGeom>
          <a:solidFill>
            <a:srgbClr val="0070C0"/>
          </a:solidFill>
          <a:ln w="63500" cap="flat" cmpd="sng" algn="ctr">
            <a:solidFill>
              <a:sysClr val="window" lastClr="FFFFFF"/>
            </a:solidFill>
            <a:prstDash val="solid"/>
          </a:ln>
          <a:effectLst/>
        </p:spPr>
        <p:txBody>
          <a:bodyPr rtlCol="0" anchor="ctr"/>
          <a:lstStyle/>
          <a:p>
            <a:pPr algn="ctr" defTabSz="914240"/>
            <a:endParaRPr lang="en-IN" kern="0">
              <a:solidFill>
                <a:prstClr val="white"/>
              </a:solidFill>
              <a:latin typeface="Segoe UI"/>
            </a:endParaRPr>
          </a:p>
        </p:txBody>
      </p:sp>
      <p:sp>
        <p:nvSpPr>
          <p:cNvPr id="193" name="TextBox 192">
            <a:extLst>
              <a:ext uri="{FF2B5EF4-FFF2-40B4-BE49-F238E27FC236}">
                <a16:creationId xmlns:a16="http://schemas.microsoft.com/office/drawing/2014/main" id="{B48088E4-BA22-438F-41F7-268324EDEF8F}"/>
              </a:ext>
            </a:extLst>
          </p:cNvPr>
          <p:cNvSpPr txBox="1"/>
          <p:nvPr/>
        </p:nvSpPr>
        <p:spPr>
          <a:xfrm>
            <a:off x="3203848" y="1059297"/>
            <a:ext cx="1272032" cy="346249"/>
          </a:xfrm>
          <a:prstGeom prst="rect">
            <a:avLst/>
          </a:prstGeom>
          <a:noFill/>
        </p:spPr>
        <p:txBody>
          <a:bodyPr wrap="square" lIns="0" tIns="0" rIns="0" bIns="0" rtlCol="0" anchor="ctr">
            <a:noAutofit/>
          </a:bodyPr>
          <a:lstStyle/>
          <a:p>
            <a:pPr defTabSz="914240"/>
            <a:r>
              <a:rPr lang="en-US" sz="1200" dirty="0">
                <a:solidFill>
                  <a:prstClr val="white"/>
                </a:solidFill>
                <a:latin typeface="+mj-lt"/>
              </a:rPr>
              <a:t>Learning Mindset</a:t>
            </a:r>
            <a:endParaRPr lang="en-IN" sz="1200" dirty="0">
              <a:solidFill>
                <a:prstClr val="white"/>
              </a:solidFill>
              <a:latin typeface="+mj-lt"/>
            </a:endParaRPr>
          </a:p>
        </p:txBody>
      </p:sp>
      <p:sp>
        <p:nvSpPr>
          <p:cNvPr id="194" name="TextBox 193">
            <a:extLst>
              <a:ext uri="{FF2B5EF4-FFF2-40B4-BE49-F238E27FC236}">
                <a16:creationId xmlns:a16="http://schemas.microsoft.com/office/drawing/2014/main" id="{CBFC3C2E-2DA3-9BA9-F97C-580A898FBC21}"/>
              </a:ext>
            </a:extLst>
          </p:cNvPr>
          <p:cNvSpPr txBox="1"/>
          <p:nvPr/>
        </p:nvSpPr>
        <p:spPr>
          <a:xfrm>
            <a:off x="3203848" y="1828982"/>
            <a:ext cx="1103586" cy="346249"/>
          </a:xfrm>
          <a:prstGeom prst="rect">
            <a:avLst/>
          </a:prstGeom>
          <a:noFill/>
        </p:spPr>
        <p:txBody>
          <a:bodyPr wrap="square" lIns="0" tIns="0" rIns="0" bIns="0" rtlCol="0" anchor="ctr">
            <a:noAutofit/>
          </a:bodyPr>
          <a:lstStyle/>
          <a:p>
            <a:pPr defTabSz="914240"/>
            <a:r>
              <a:rPr lang="en-US" sz="1200" dirty="0">
                <a:solidFill>
                  <a:prstClr val="white"/>
                </a:solidFill>
                <a:latin typeface="+mj-lt"/>
              </a:rPr>
              <a:t>EDI Agenda</a:t>
            </a:r>
            <a:endParaRPr lang="en-IN" sz="1200" dirty="0">
              <a:solidFill>
                <a:prstClr val="white"/>
              </a:solidFill>
              <a:latin typeface="+mj-lt"/>
            </a:endParaRPr>
          </a:p>
        </p:txBody>
      </p:sp>
      <p:sp>
        <p:nvSpPr>
          <p:cNvPr id="195" name="TextBox 194">
            <a:extLst>
              <a:ext uri="{FF2B5EF4-FFF2-40B4-BE49-F238E27FC236}">
                <a16:creationId xmlns:a16="http://schemas.microsoft.com/office/drawing/2014/main" id="{B0A66A4F-C433-3640-2479-4095D531DEE8}"/>
              </a:ext>
            </a:extLst>
          </p:cNvPr>
          <p:cNvSpPr txBox="1"/>
          <p:nvPr/>
        </p:nvSpPr>
        <p:spPr>
          <a:xfrm>
            <a:off x="3203848" y="2604006"/>
            <a:ext cx="1272032" cy="346249"/>
          </a:xfrm>
          <a:prstGeom prst="rect">
            <a:avLst/>
          </a:prstGeom>
          <a:noFill/>
        </p:spPr>
        <p:txBody>
          <a:bodyPr wrap="square" lIns="0" tIns="0" rIns="0" bIns="0" rtlCol="0" anchor="ctr">
            <a:noAutofit/>
          </a:bodyPr>
          <a:lstStyle/>
          <a:p>
            <a:pPr defTabSz="914240"/>
            <a:r>
              <a:rPr lang="en-US" sz="1200" dirty="0">
                <a:solidFill>
                  <a:schemeClr val="bg1"/>
                </a:solidFill>
                <a:latin typeface="+mj-lt"/>
              </a:rPr>
              <a:t>Ways of Working</a:t>
            </a:r>
            <a:endParaRPr lang="en-IN" sz="1200" dirty="0">
              <a:solidFill>
                <a:schemeClr val="bg1"/>
              </a:solidFill>
              <a:latin typeface="+mj-lt"/>
            </a:endParaRPr>
          </a:p>
        </p:txBody>
      </p:sp>
      <p:sp>
        <p:nvSpPr>
          <p:cNvPr id="196" name="TextBox 195">
            <a:extLst>
              <a:ext uri="{FF2B5EF4-FFF2-40B4-BE49-F238E27FC236}">
                <a16:creationId xmlns:a16="http://schemas.microsoft.com/office/drawing/2014/main" id="{E77AD00C-A9AB-7DF7-6F27-21D0DC2CFC9C}"/>
              </a:ext>
            </a:extLst>
          </p:cNvPr>
          <p:cNvSpPr txBox="1"/>
          <p:nvPr/>
        </p:nvSpPr>
        <p:spPr>
          <a:xfrm>
            <a:off x="3203848" y="3368352"/>
            <a:ext cx="1103586" cy="346249"/>
          </a:xfrm>
          <a:prstGeom prst="rect">
            <a:avLst/>
          </a:prstGeom>
          <a:noFill/>
        </p:spPr>
        <p:txBody>
          <a:bodyPr wrap="square" lIns="0" tIns="0" rIns="0" bIns="0" rtlCol="0" anchor="ctr">
            <a:noAutofit/>
          </a:bodyPr>
          <a:lstStyle/>
          <a:p>
            <a:pPr defTabSz="914240"/>
            <a:r>
              <a:rPr lang="en-US" sz="1200" dirty="0">
                <a:solidFill>
                  <a:schemeClr val="bg1"/>
                </a:solidFill>
                <a:latin typeface="+mj-lt"/>
              </a:rPr>
              <a:t>Social Impact </a:t>
            </a:r>
            <a:endParaRPr lang="en-IN" sz="1200" dirty="0">
              <a:solidFill>
                <a:schemeClr val="bg1"/>
              </a:solidFill>
              <a:latin typeface="+mj-lt"/>
            </a:endParaRPr>
          </a:p>
        </p:txBody>
      </p:sp>
      <p:sp>
        <p:nvSpPr>
          <p:cNvPr id="197" name="TextBox 196">
            <a:extLst>
              <a:ext uri="{FF2B5EF4-FFF2-40B4-BE49-F238E27FC236}">
                <a16:creationId xmlns:a16="http://schemas.microsoft.com/office/drawing/2014/main" id="{07447B7E-5CB2-9ADF-940B-08AA9E8473C8}"/>
              </a:ext>
            </a:extLst>
          </p:cNvPr>
          <p:cNvSpPr txBox="1"/>
          <p:nvPr/>
        </p:nvSpPr>
        <p:spPr>
          <a:xfrm>
            <a:off x="3203848" y="4138037"/>
            <a:ext cx="1103586" cy="346249"/>
          </a:xfrm>
          <a:prstGeom prst="rect">
            <a:avLst/>
          </a:prstGeom>
          <a:noFill/>
        </p:spPr>
        <p:txBody>
          <a:bodyPr wrap="square" lIns="0" tIns="0" rIns="0" bIns="0" rtlCol="0" anchor="ctr">
            <a:noAutofit/>
          </a:bodyPr>
          <a:lstStyle/>
          <a:p>
            <a:pPr defTabSz="914240"/>
            <a:r>
              <a:rPr lang="en-IN" sz="1200" dirty="0">
                <a:solidFill>
                  <a:schemeClr val="bg1"/>
                </a:solidFill>
                <a:latin typeface="+mj-lt"/>
              </a:rPr>
              <a:t>Bid Winning </a:t>
            </a:r>
          </a:p>
        </p:txBody>
      </p:sp>
      <p:sp>
        <p:nvSpPr>
          <p:cNvPr id="198" name="Text Placeholder 14">
            <a:extLst>
              <a:ext uri="{FF2B5EF4-FFF2-40B4-BE49-F238E27FC236}">
                <a16:creationId xmlns:a16="http://schemas.microsoft.com/office/drawing/2014/main" id="{8AC385EF-76E1-FB57-B4A1-7FEF135D4031}"/>
              </a:ext>
            </a:extLst>
          </p:cNvPr>
          <p:cNvSpPr txBox="1">
            <a:spLocks/>
          </p:cNvSpPr>
          <p:nvPr/>
        </p:nvSpPr>
        <p:spPr>
          <a:xfrm>
            <a:off x="4750134" y="910091"/>
            <a:ext cx="3637094" cy="665315"/>
          </a:xfrm>
          <a:prstGeom prst="rect">
            <a:avLst/>
          </a:prstGeom>
        </p:spPr>
        <p:txBody>
          <a:bodyPr wrap="square" lIns="0" tIns="0" rIns="0" bIns="0" anchor="ctr">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914240">
              <a:spcBef>
                <a:spcPts val="0"/>
              </a:spcBef>
              <a:buFont typeface="Arial" pitchFamily="34" charset="0"/>
              <a:buNone/>
            </a:pPr>
            <a:r>
              <a:rPr lang="en-IN" sz="1400" dirty="0">
                <a:solidFill>
                  <a:schemeClr val="bg1"/>
                </a:solidFill>
              </a:rPr>
              <a:t>Volunteering creates Learning opportunities</a:t>
            </a:r>
            <a:endParaRPr lang="en-IN" sz="1400" dirty="0">
              <a:solidFill>
                <a:prstClr val="black">
                  <a:lumMod val="85000"/>
                  <a:lumOff val="15000"/>
                </a:prstClr>
              </a:solidFill>
            </a:endParaRPr>
          </a:p>
        </p:txBody>
      </p:sp>
      <p:sp>
        <p:nvSpPr>
          <p:cNvPr id="200" name="Text Placeholder 14">
            <a:extLst>
              <a:ext uri="{FF2B5EF4-FFF2-40B4-BE49-F238E27FC236}">
                <a16:creationId xmlns:a16="http://schemas.microsoft.com/office/drawing/2014/main" id="{59C0CF46-BB67-7F0E-11E2-695F28DB197F}"/>
              </a:ext>
            </a:extLst>
          </p:cNvPr>
          <p:cNvSpPr txBox="1">
            <a:spLocks/>
          </p:cNvSpPr>
          <p:nvPr/>
        </p:nvSpPr>
        <p:spPr>
          <a:xfrm>
            <a:off x="4750134" y="2513960"/>
            <a:ext cx="4393866" cy="633854"/>
          </a:xfrm>
          <a:prstGeom prst="rect">
            <a:avLst/>
          </a:prstGeom>
        </p:spPr>
        <p:txBody>
          <a:bodyPr wrap="square" lIns="0" tIns="0" rIns="0" bIns="0" anchor="ctr">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914240">
              <a:spcBef>
                <a:spcPts val="0"/>
              </a:spcBef>
              <a:buFont typeface="Arial" pitchFamily="34" charset="0"/>
              <a:buNone/>
            </a:pPr>
            <a:r>
              <a:rPr lang="en-IN" sz="1400" dirty="0">
                <a:solidFill>
                  <a:schemeClr val="bg1"/>
                </a:solidFill>
              </a:rPr>
              <a:t>Thales UK offer 24 hours paid volunteering to all staff and 80 hours to Early Careers community  </a:t>
            </a:r>
          </a:p>
        </p:txBody>
      </p:sp>
      <p:sp>
        <p:nvSpPr>
          <p:cNvPr id="201" name="Text Placeholder 14">
            <a:extLst>
              <a:ext uri="{FF2B5EF4-FFF2-40B4-BE49-F238E27FC236}">
                <a16:creationId xmlns:a16="http://schemas.microsoft.com/office/drawing/2014/main" id="{3767DF4E-E43A-C763-B7FD-674C864376D2}"/>
              </a:ext>
            </a:extLst>
          </p:cNvPr>
          <p:cNvSpPr txBox="1">
            <a:spLocks/>
          </p:cNvSpPr>
          <p:nvPr/>
        </p:nvSpPr>
        <p:spPr>
          <a:xfrm>
            <a:off x="4758833" y="3219822"/>
            <a:ext cx="4133647" cy="625328"/>
          </a:xfrm>
          <a:prstGeom prst="rect">
            <a:avLst/>
          </a:prstGeom>
        </p:spPr>
        <p:txBody>
          <a:bodyPr wrap="square" lIns="0" tIns="0" rIns="0" bIns="0" anchor="ctr">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914240">
              <a:spcBef>
                <a:spcPts val="0"/>
              </a:spcBef>
              <a:buNone/>
            </a:pPr>
            <a:r>
              <a:rPr lang="en-IN" sz="1400" dirty="0">
                <a:solidFill>
                  <a:schemeClr val="bg1"/>
                </a:solidFill>
              </a:rPr>
              <a:t>Positive change that addresses our social challenges and is the red thread to all our work -  providing a sense of purpose &amp; pride</a:t>
            </a:r>
          </a:p>
        </p:txBody>
      </p:sp>
      <p:sp>
        <p:nvSpPr>
          <p:cNvPr id="202" name="Text Placeholder 14">
            <a:extLst>
              <a:ext uri="{FF2B5EF4-FFF2-40B4-BE49-F238E27FC236}">
                <a16:creationId xmlns:a16="http://schemas.microsoft.com/office/drawing/2014/main" id="{44C12EE0-5AC3-A533-B184-9F5DC013FFAB}"/>
              </a:ext>
            </a:extLst>
          </p:cNvPr>
          <p:cNvSpPr txBox="1">
            <a:spLocks/>
          </p:cNvSpPr>
          <p:nvPr/>
        </p:nvSpPr>
        <p:spPr>
          <a:xfrm>
            <a:off x="4793112" y="4011910"/>
            <a:ext cx="4099367" cy="616931"/>
          </a:xfrm>
          <a:prstGeom prst="rect">
            <a:avLst/>
          </a:prstGeom>
        </p:spPr>
        <p:txBody>
          <a:bodyPr wrap="square" lIns="0" tIns="0" rIns="0" bIns="0" anchor="ctr">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914240">
              <a:spcBef>
                <a:spcPts val="0"/>
              </a:spcBef>
              <a:buNone/>
            </a:pPr>
            <a:endParaRPr lang="en-IN" sz="1400" dirty="0">
              <a:solidFill>
                <a:schemeClr val="bg1"/>
              </a:solidFill>
            </a:endParaRPr>
          </a:p>
        </p:txBody>
      </p:sp>
      <p:grpSp>
        <p:nvGrpSpPr>
          <p:cNvPr id="203" name="Group 202">
            <a:extLst>
              <a:ext uri="{FF2B5EF4-FFF2-40B4-BE49-F238E27FC236}">
                <a16:creationId xmlns:a16="http://schemas.microsoft.com/office/drawing/2014/main" id="{2FE64706-5BC6-1CB7-9C38-E48AEE07289E}"/>
              </a:ext>
            </a:extLst>
          </p:cNvPr>
          <p:cNvGrpSpPr/>
          <p:nvPr/>
        </p:nvGrpSpPr>
        <p:grpSpPr>
          <a:xfrm>
            <a:off x="2840818" y="1119352"/>
            <a:ext cx="313035" cy="231327"/>
            <a:chOff x="3271242" y="2159585"/>
            <a:chExt cx="800099" cy="591260"/>
          </a:xfrm>
        </p:grpSpPr>
        <p:sp>
          <p:nvSpPr>
            <p:cNvPr id="204" name="Freeform: Shape 119">
              <a:extLst>
                <a:ext uri="{FF2B5EF4-FFF2-40B4-BE49-F238E27FC236}">
                  <a16:creationId xmlns:a16="http://schemas.microsoft.com/office/drawing/2014/main" id="{2DF5C23D-BBFD-144D-B07A-01B844C614DE}"/>
                </a:ext>
              </a:extLst>
            </p:cNvPr>
            <p:cNvSpPr/>
            <p:nvPr/>
          </p:nvSpPr>
          <p:spPr>
            <a:xfrm>
              <a:off x="3451502" y="2159585"/>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05" name="Freeform: Shape 120">
              <a:extLst>
                <a:ext uri="{FF2B5EF4-FFF2-40B4-BE49-F238E27FC236}">
                  <a16:creationId xmlns:a16="http://schemas.microsoft.com/office/drawing/2014/main" id="{5D4A603C-F40A-532C-4909-1870844BC864}"/>
                </a:ext>
              </a:extLst>
            </p:cNvPr>
            <p:cNvSpPr/>
            <p:nvPr/>
          </p:nvSpPr>
          <p:spPr>
            <a:xfrm>
              <a:off x="3576042" y="2246015"/>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06" name="Freeform: Shape 121">
              <a:extLst>
                <a:ext uri="{FF2B5EF4-FFF2-40B4-BE49-F238E27FC236}">
                  <a16:creationId xmlns:a16="http://schemas.microsoft.com/office/drawing/2014/main" id="{FE2A5007-A61E-C50E-4561-61D9FE543F33}"/>
                </a:ext>
              </a:extLst>
            </p:cNvPr>
            <p:cNvSpPr/>
            <p:nvPr/>
          </p:nvSpPr>
          <p:spPr>
            <a:xfrm>
              <a:off x="3529369" y="2455565"/>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07" name="Freeform: Shape 122">
              <a:extLst>
                <a:ext uri="{FF2B5EF4-FFF2-40B4-BE49-F238E27FC236}">
                  <a16:creationId xmlns:a16="http://schemas.microsoft.com/office/drawing/2014/main" id="{EF043822-951F-9E60-C208-E8D4E8357BD6}"/>
                </a:ext>
              </a:extLst>
            </p:cNvPr>
            <p:cNvSpPr/>
            <p:nvPr/>
          </p:nvSpPr>
          <p:spPr>
            <a:xfrm>
              <a:off x="3849409" y="2191113"/>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08" name="Freeform: Shape 123">
              <a:extLst>
                <a:ext uri="{FF2B5EF4-FFF2-40B4-BE49-F238E27FC236}">
                  <a16:creationId xmlns:a16="http://schemas.microsoft.com/office/drawing/2014/main" id="{F340F3D9-614E-F241-C892-620BA21432D1}"/>
                </a:ext>
              </a:extLst>
            </p:cNvPr>
            <p:cNvSpPr/>
            <p:nvPr/>
          </p:nvSpPr>
          <p:spPr>
            <a:xfrm>
              <a:off x="3916427" y="2389623"/>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09" name="Freeform: Shape 124">
              <a:extLst>
                <a:ext uri="{FF2B5EF4-FFF2-40B4-BE49-F238E27FC236}">
                  <a16:creationId xmlns:a16="http://schemas.microsoft.com/office/drawing/2014/main" id="{2E247E42-5544-2543-8D13-73ED28BAE2E7}"/>
                </a:ext>
              </a:extLst>
            </p:cNvPr>
            <p:cNvSpPr/>
            <p:nvPr/>
          </p:nvSpPr>
          <p:spPr>
            <a:xfrm>
              <a:off x="3356980" y="2191378"/>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10" name="Freeform: Shape 125">
              <a:extLst>
                <a:ext uri="{FF2B5EF4-FFF2-40B4-BE49-F238E27FC236}">
                  <a16:creationId xmlns:a16="http://schemas.microsoft.com/office/drawing/2014/main" id="{E46032F9-9645-6C8A-4F35-521B6D10622D}"/>
                </a:ext>
              </a:extLst>
            </p:cNvPr>
            <p:cNvSpPr/>
            <p:nvPr/>
          </p:nvSpPr>
          <p:spPr>
            <a:xfrm>
              <a:off x="3271242" y="2389861"/>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sp>
          <p:nvSpPr>
            <p:cNvPr id="211" name="Freeform: Shape 126">
              <a:extLst>
                <a:ext uri="{FF2B5EF4-FFF2-40B4-BE49-F238E27FC236}">
                  <a16:creationId xmlns:a16="http://schemas.microsoft.com/office/drawing/2014/main" id="{461D418D-18AF-623D-338A-FB1152B4B8DE}"/>
                </a:ext>
              </a:extLst>
            </p:cNvPr>
            <p:cNvSpPr/>
            <p:nvPr/>
          </p:nvSpPr>
          <p:spPr>
            <a:xfrm>
              <a:off x="3499842" y="2572693"/>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solidFill>
              <a:sysClr val="window" lastClr="FFFFFF"/>
            </a:solidFill>
            <a:ln w="9525" cap="flat">
              <a:noFill/>
              <a:prstDash val="solid"/>
              <a:miter/>
            </a:ln>
          </p:spPr>
          <p:txBody>
            <a:bodyPr rtlCol="0" anchor="ctr"/>
            <a:lstStyle/>
            <a:p>
              <a:pPr defTabSz="914240"/>
              <a:endParaRPr lang="en-IN" kern="0">
                <a:solidFill>
                  <a:prstClr val="black"/>
                </a:solidFill>
                <a:latin typeface="Segoe UI"/>
              </a:endParaRPr>
            </a:p>
          </p:txBody>
        </p:sp>
      </p:grpSp>
      <p:pic>
        <p:nvPicPr>
          <p:cNvPr id="212" name="Graphic 127" descr="Diamond outline">
            <a:extLst>
              <a:ext uri="{FF2B5EF4-FFF2-40B4-BE49-F238E27FC236}">
                <a16:creationId xmlns:a16="http://schemas.microsoft.com/office/drawing/2014/main" id="{25D0D891-3557-CC9B-3FCC-512905DD9667}"/>
              </a:ext>
            </a:extLst>
          </p:cNvPr>
          <p:cNvPicPr>
            <a:picLocks noChangeAspect="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1325" y="1803832"/>
            <a:ext cx="312021" cy="312021"/>
          </a:xfrm>
          <a:prstGeom prst="rect">
            <a:avLst/>
          </a:prstGeom>
        </p:spPr>
      </p:pic>
      <p:pic>
        <p:nvPicPr>
          <p:cNvPr id="213" name="Graphic 129" descr="Map with pin outline">
            <a:extLst>
              <a:ext uri="{FF2B5EF4-FFF2-40B4-BE49-F238E27FC236}">
                <a16:creationId xmlns:a16="http://schemas.microsoft.com/office/drawing/2014/main" id="{40253760-5ECA-DBA0-91ED-95F515DB9AC4}"/>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1325" y="3377359"/>
            <a:ext cx="312021" cy="312021"/>
          </a:xfrm>
          <a:prstGeom prst="rect">
            <a:avLst/>
          </a:prstGeom>
        </p:spPr>
      </p:pic>
      <p:pic>
        <p:nvPicPr>
          <p:cNvPr id="214" name="Graphic 130" descr="Question mark outline">
            <a:extLst>
              <a:ext uri="{FF2B5EF4-FFF2-40B4-BE49-F238E27FC236}">
                <a16:creationId xmlns:a16="http://schemas.microsoft.com/office/drawing/2014/main" id="{6A992485-0477-71C4-052B-961E453338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1325" y="4162960"/>
            <a:ext cx="312021" cy="312021"/>
          </a:xfrm>
          <a:prstGeom prst="rect">
            <a:avLst/>
          </a:prstGeom>
        </p:spPr>
      </p:pic>
      <p:pic>
        <p:nvPicPr>
          <p:cNvPr id="215" name="Graphic 132" descr="Flip calendar outline">
            <a:extLst>
              <a:ext uri="{FF2B5EF4-FFF2-40B4-BE49-F238E27FC236}">
                <a16:creationId xmlns:a16="http://schemas.microsoft.com/office/drawing/2014/main" id="{546595FA-608D-A32F-AF2D-5452C660EAA0}"/>
              </a:ext>
            </a:extLst>
          </p:cNvPr>
          <p:cNvPicPr>
            <a:picLocks noChangeAspect="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9158" y="2619455"/>
            <a:ext cx="315350" cy="315350"/>
          </a:xfrm>
          <a:prstGeom prst="rect">
            <a:avLst/>
          </a:prstGeom>
          <a:noFill/>
        </p:spPr>
      </p:pic>
      <p:sp>
        <p:nvSpPr>
          <p:cNvPr id="4" name="TextBox 3"/>
          <p:cNvSpPr txBox="1"/>
          <p:nvPr/>
        </p:nvSpPr>
        <p:spPr>
          <a:xfrm>
            <a:off x="4647926" y="1745295"/>
            <a:ext cx="4389738" cy="738664"/>
          </a:xfrm>
          <a:prstGeom prst="rect">
            <a:avLst/>
          </a:prstGeom>
          <a:noFill/>
        </p:spPr>
        <p:txBody>
          <a:bodyPr wrap="square" rtlCol="0">
            <a:spAutoFit/>
          </a:bodyPr>
          <a:lstStyle/>
          <a:p>
            <a:pPr defTabSz="914240"/>
            <a:r>
              <a:rPr lang="en-GB" sz="1400" dirty="0">
                <a:solidFill>
                  <a:schemeClr val="bg1"/>
                </a:solidFill>
                <a:ea typeface="Tahoma" panose="020B0604030504040204" pitchFamily="34" charset="0"/>
                <a:cs typeface="Tahoma" panose="020B0604030504040204" pitchFamily="34" charset="0"/>
              </a:rPr>
              <a:t>Our activity targets minority groups – women in STEM, veterans, those who are economically and socially disadvantaged</a:t>
            </a:r>
            <a:endParaRPr lang="en-GB" sz="1400" dirty="0">
              <a:solidFill>
                <a:schemeClr val="bg1"/>
              </a:solidFill>
            </a:endParaRPr>
          </a:p>
        </p:txBody>
      </p:sp>
      <p:sp>
        <p:nvSpPr>
          <p:cNvPr id="5" name="TextBox 4"/>
          <p:cNvSpPr txBox="1"/>
          <p:nvPr/>
        </p:nvSpPr>
        <p:spPr>
          <a:xfrm>
            <a:off x="240858" y="110181"/>
            <a:ext cx="8075558" cy="523220"/>
          </a:xfrm>
          <a:prstGeom prst="rect">
            <a:avLst/>
          </a:prstGeom>
          <a:noFill/>
        </p:spPr>
        <p:txBody>
          <a:bodyPr wrap="square" rtlCol="0">
            <a:spAutoFit/>
          </a:bodyPr>
          <a:lstStyle/>
          <a:p>
            <a:r>
              <a:rPr lang="en-GB" sz="2800" dirty="0">
                <a:solidFill>
                  <a:schemeClr val="bg1"/>
                </a:solidFill>
                <a:latin typeface="+mj-lt"/>
              </a:rPr>
              <a:t>The Business Rationale for Social Impact </a:t>
            </a:r>
          </a:p>
        </p:txBody>
      </p:sp>
      <p:sp>
        <p:nvSpPr>
          <p:cNvPr id="3" name="Rectangle 2"/>
          <p:cNvSpPr/>
          <p:nvPr/>
        </p:nvSpPr>
        <p:spPr>
          <a:xfrm>
            <a:off x="4661067" y="4066119"/>
            <a:ext cx="4572000" cy="523220"/>
          </a:xfrm>
          <a:prstGeom prst="rect">
            <a:avLst/>
          </a:prstGeom>
        </p:spPr>
        <p:txBody>
          <a:bodyPr>
            <a:spAutoFit/>
          </a:bodyPr>
          <a:lstStyle/>
          <a:p>
            <a:pPr lvl="0" defTabSz="914240"/>
            <a:r>
              <a:rPr lang="en-IN" sz="1400" dirty="0">
                <a:solidFill>
                  <a:srgbClr val="FFFFFF"/>
                </a:solidFill>
                <a:latin typeface="+mj-lt"/>
                <a:ea typeface="Tahoma" panose="020B0604030504040204" pitchFamily="34" charset="0"/>
                <a:cs typeface="Tahoma" panose="020B0604030504040204" pitchFamily="34" charset="0"/>
              </a:rPr>
              <a:t>Social Value commitments are now a key element of customer requirements </a:t>
            </a:r>
          </a:p>
        </p:txBody>
      </p:sp>
    </p:spTree>
    <p:custDataLst>
      <p:tags r:id="rId1"/>
    </p:custDataLst>
    <p:extLst>
      <p:ext uri="{BB962C8B-B14F-4D97-AF65-F5344CB8AC3E}">
        <p14:creationId xmlns:p14="http://schemas.microsoft.com/office/powerpoint/2010/main" val="12341312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p:cNvSpPr>
          <p:nvPr/>
        </p:nvSpPr>
        <p:spPr>
          <a:xfrm>
            <a:off x="361764" y="137209"/>
            <a:ext cx="8507288" cy="533311"/>
          </a:xfrm>
          <a:prstGeom prst="rect">
            <a:avLst/>
          </a:prstGeom>
        </p:spPr>
        <p:txBody>
          <a:bodyPr/>
          <a:lstStyle>
            <a:lvl1pPr algn="l" defTabSz="914240" rtl="0" eaLnBrk="1" latinLnBrk="0" hangingPunct="1">
              <a:spcBef>
                <a:spcPct val="0"/>
              </a:spcBef>
              <a:buNone/>
              <a:defRPr sz="2700" kern="1200">
                <a:solidFill>
                  <a:schemeClr val="tx1"/>
                </a:solidFill>
                <a:latin typeface="+mj-lt"/>
                <a:ea typeface="+mj-ea"/>
                <a:cs typeface="+mj-cs"/>
              </a:defRPr>
            </a:lvl1pPr>
          </a:lstStyle>
          <a:p>
            <a:pPr algn="ctr"/>
            <a:r>
              <a:rPr lang="en-US" sz="3200" noProof="1">
                <a:solidFill>
                  <a:schemeClr val="bg1"/>
                </a:solidFill>
                <a:ea typeface="Tahoma" panose="020B0604030504040204" pitchFamily="34" charset="0"/>
                <a:cs typeface="Tahoma" panose="020B0604030504040204" pitchFamily="34" charset="0"/>
              </a:rPr>
              <a:t>Some of the benefits for our employees</a:t>
            </a:r>
            <a:endParaRPr lang="es-PE" sz="3200" noProof="1">
              <a:solidFill>
                <a:schemeClr val="bg1"/>
              </a:solidFill>
              <a:ea typeface="Tahoma" panose="020B0604030504040204" pitchFamily="34" charset="0"/>
              <a:cs typeface="Tahoma" panose="020B0604030504040204" pitchFamily="34" charset="0"/>
            </a:endParaRPr>
          </a:p>
        </p:txBody>
      </p:sp>
      <p:sp>
        <p:nvSpPr>
          <p:cNvPr id="175" name="Elipse 12">
            <a:extLst>
              <a:ext uri="{FF2B5EF4-FFF2-40B4-BE49-F238E27FC236}">
                <a16:creationId xmlns:a16="http://schemas.microsoft.com/office/drawing/2014/main" id="{98ECFF27-E08E-2D89-0920-42A893C164BE}"/>
              </a:ext>
            </a:extLst>
          </p:cNvPr>
          <p:cNvSpPr/>
          <p:nvPr/>
        </p:nvSpPr>
        <p:spPr>
          <a:xfrm>
            <a:off x="3818978" y="1961440"/>
            <a:ext cx="1620182" cy="1620182"/>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76" name="Oval 175">
            <a:extLst>
              <a:ext uri="{FF2B5EF4-FFF2-40B4-BE49-F238E27FC236}">
                <a16:creationId xmlns:a16="http://schemas.microsoft.com/office/drawing/2014/main" id="{EAE5AB19-1904-38BA-87D7-056985E1DB0D}"/>
              </a:ext>
            </a:extLst>
          </p:cNvPr>
          <p:cNvSpPr/>
          <p:nvPr/>
        </p:nvSpPr>
        <p:spPr>
          <a:xfrm>
            <a:off x="3827878" y="160409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77" name="Oval 176">
            <a:extLst>
              <a:ext uri="{FF2B5EF4-FFF2-40B4-BE49-F238E27FC236}">
                <a16:creationId xmlns:a16="http://schemas.microsoft.com/office/drawing/2014/main" id="{9D1B7B54-B5FA-25D5-E0D5-AC2517AAEA4A}"/>
              </a:ext>
            </a:extLst>
          </p:cNvPr>
          <p:cNvSpPr/>
          <p:nvPr/>
        </p:nvSpPr>
        <p:spPr>
          <a:xfrm>
            <a:off x="5223134" y="160409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78" name="Oval 177">
            <a:extLst>
              <a:ext uri="{FF2B5EF4-FFF2-40B4-BE49-F238E27FC236}">
                <a16:creationId xmlns:a16="http://schemas.microsoft.com/office/drawing/2014/main" id="{50B0D8C2-BE53-3956-2C83-7E890249FABA}"/>
              </a:ext>
            </a:extLst>
          </p:cNvPr>
          <p:cNvSpPr/>
          <p:nvPr/>
        </p:nvSpPr>
        <p:spPr>
          <a:xfrm>
            <a:off x="3827878" y="375988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79" name="Oval 178">
            <a:extLst>
              <a:ext uri="{FF2B5EF4-FFF2-40B4-BE49-F238E27FC236}">
                <a16:creationId xmlns:a16="http://schemas.microsoft.com/office/drawing/2014/main" id="{AE2BCC02-9D4E-ED18-54D1-B7CE264DC653}"/>
              </a:ext>
            </a:extLst>
          </p:cNvPr>
          <p:cNvSpPr/>
          <p:nvPr/>
        </p:nvSpPr>
        <p:spPr>
          <a:xfrm>
            <a:off x="5223134" y="375988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80" name="Oval 179">
            <a:extLst>
              <a:ext uri="{FF2B5EF4-FFF2-40B4-BE49-F238E27FC236}">
                <a16:creationId xmlns:a16="http://schemas.microsoft.com/office/drawing/2014/main" id="{23389447-CA25-5A85-C82B-F21BF5FDD279}"/>
              </a:ext>
            </a:extLst>
          </p:cNvPr>
          <p:cNvSpPr/>
          <p:nvPr/>
        </p:nvSpPr>
        <p:spPr>
          <a:xfrm>
            <a:off x="3246207" y="267976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81" name="Oval 180">
            <a:extLst>
              <a:ext uri="{FF2B5EF4-FFF2-40B4-BE49-F238E27FC236}">
                <a16:creationId xmlns:a16="http://schemas.microsoft.com/office/drawing/2014/main" id="{87FEACA5-7D01-A2FA-6E0D-C5A047B25B16}"/>
              </a:ext>
            </a:extLst>
          </p:cNvPr>
          <p:cNvSpPr/>
          <p:nvPr/>
        </p:nvSpPr>
        <p:spPr>
          <a:xfrm>
            <a:off x="5807008" y="2679762"/>
            <a:ext cx="198224" cy="198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a:solidFill>
                <a:prstClr val="white"/>
              </a:solidFill>
              <a:latin typeface="Segoe UI"/>
            </a:endParaRPr>
          </a:p>
        </p:txBody>
      </p:sp>
      <p:sp>
        <p:nvSpPr>
          <p:cNvPr id="182" name="Elipse 12">
            <a:extLst>
              <a:ext uri="{FF2B5EF4-FFF2-40B4-BE49-F238E27FC236}">
                <a16:creationId xmlns:a16="http://schemas.microsoft.com/office/drawing/2014/main" id="{043283CD-46B2-1924-8CEE-F2BEA5E99ED6}"/>
              </a:ext>
            </a:extLst>
          </p:cNvPr>
          <p:cNvSpPr/>
          <p:nvPr/>
        </p:nvSpPr>
        <p:spPr>
          <a:xfrm>
            <a:off x="2131617" y="2392147"/>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3" name="Elipse 12">
            <a:extLst>
              <a:ext uri="{FF2B5EF4-FFF2-40B4-BE49-F238E27FC236}">
                <a16:creationId xmlns:a16="http://schemas.microsoft.com/office/drawing/2014/main" id="{6D902D5E-1456-9A9B-9873-1BE46C439034}"/>
              </a:ext>
            </a:extLst>
          </p:cNvPr>
          <p:cNvSpPr/>
          <p:nvPr/>
        </p:nvSpPr>
        <p:spPr>
          <a:xfrm>
            <a:off x="6389208" y="2392147"/>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4" name="Elipse 12">
            <a:extLst>
              <a:ext uri="{FF2B5EF4-FFF2-40B4-BE49-F238E27FC236}">
                <a16:creationId xmlns:a16="http://schemas.microsoft.com/office/drawing/2014/main" id="{32FC11DF-61E9-8F62-ADA0-DD1514123168}"/>
              </a:ext>
            </a:extLst>
          </p:cNvPr>
          <p:cNvSpPr/>
          <p:nvPr/>
        </p:nvSpPr>
        <p:spPr>
          <a:xfrm>
            <a:off x="2468828" y="897564"/>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5" name="Elipse 12">
            <a:extLst>
              <a:ext uri="{FF2B5EF4-FFF2-40B4-BE49-F238E27FC236}">
                <a16:creationId xmlns:a16="http://schemas.microsoft.com/office/drawing/2014/main" id="{0C34A5A8-2748-71AD-A50B-DE99F48A25EB}"/>
              </a:ext>
            </a:extLst>
          </p:cNvPr>
          <p:cNvSpPr/>
          <p:nvPr/>
        </p:nvSpPr>
        <p:spPr>
          <a:xfrm>
            <a:off x="6048042" y="897564"/>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6" name="Elipse 12">
            <a:extLst>
              <a:ext uri="{FF2B5EF4-FFF2-40B4-BE49-F238E27FC236}">
                <a16:creationId xmlns:a16="http://schemas.microsoft.com/office/drawing/2014/main" id="{BB911E49-7966-A519-6527-D8DE660D3A04}"/>
              </a:ext>
            </a:extLst>
          </p:cNvPr>
          <p:cNvSpPr/>
          <p:nvPr/>
        </p:nvSpPr>
        <p:spPr>
          <a:xfrm>
            <a:off x="2468828" y="3813888"/>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7" name="Elipse 12">
            <a:extLst>
              <a:ext uri="{FF2B5EF4-FFF2-40B4-BE49-F238E27FC236}">
                <a16:creationId xmlns:a16="http://schemas.microsoft.com/office/drawing/2014/main" id="{5245458C-D985-54DB-8BAB-CB016492EF81}"/>
              </a:ext>
            </a:extLst>
          </p:cNvPr>
          <p:cNvSpPr/>
          <p:nvPr/>
        </p:nvSpPr>
        <p:spPr>
          <a:xfrm>
            <a:off x="6048042" y="3813888"/>
            <a:ext cx="756086" cy="756086"/>
          </a:xfrm>
          <a:prstGeom prst="ellipse">
            <a:avLst/>
          </a:prstGeom>
          <a:solidFill>
            <a:schemeClr val="bg1">
              <a:alpha val="11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8" name="TextBox 187">
            <a:extLst>
              <a:ext uri="{FF2B5EF4-FFF2-40B4-BE49-F238E27FC236}">
                <a16:creationId xmlns:a16="http://schemas.microsoft.com/office/drawing/2014/main" id="{FC68FD9D-2164-74C2-B4F2-0E46ACC1812E}"/>
              </a:ext>
            </a:extLst>
          </p:cNvPr>
          <p:cNvSpPr txBox="1"/>
          <p:nvPr/>
        </p:nvSpPr>
        <p:spPr>
          <a:xfrm>
            <a:off x="4389464" y="2412574"/>
            <a:ext cx="451889" cy="438582"/>
          </a:xfrm>
          <a:prstGeom prst="rect">
            <a:avLst/>
          </a:prstGeom>
          <a:noFill/>
        </p:spPr>
        <p:txBody>
          <a:bodyPr wrap="square" rtlCol="0">
            <a:spAutoFit/>
          </a:bodyPr>
          <a:lstStyle/>
          <a:p>
            <a:pPr algn="ctr" defTabSz="914240"/>
            <a:r>
              <a:rPr lang="en-US" sz="2250" b="1" dirty="0">
                <a:solidFill>
                  <a:prstClr val="white"/>
                </a:solidFill>
                <a:latin typeface="Segoe UI"/>
              </a:rPr>
              <a:t> </a:t>
            </a:r>
          </a:p>
        </p:txBody>
      </p:sp>
      <p:sp>
        <p:nvSpPr>
          <p:cNvPr id="189" name="TextBox 188">
            <a:extLst>
              <a:ext uri="{FF2B5EF4-FFF2-40B4-BE49-F238E27FC236}">
                <a16:creationId xmlns:a16="http://schemas.microsoft.com/office/drawing/2014/main" id="{3304F73C-88C2-105A-3AC5-D3E25C2C7EA2}"/>
              </a:ext>
            </a:extLst>
          </p:cNvPr>
          <p:cNvSpPr txBox="1"/>
          <p:nvPr/>
        </p:nvSpPr>
        <p:spPr>
          <a:xfrm>
            <a:off x="6647510" y="810445"/>
            <a:ext cx="2579553" cy="323165"/>
          </a:xfrm>
          <a:prstGeom prst="rect">
            <a:avLst/>
          </a:prstGeom>
          <a:noFill/>
        </p:spPr>
        <p:txBody>
          <a:bodyPr wrap="non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Learning &amp; Development </a:t>
            </a:r>
          </a:p>
        </p:txBody>
      </p:sp>
      <p:sp>
        <p:nvSpPr>
          <p:cNvPr id="190" name="TextBox 189">
            <a:extLst>
              <a:ext uri="{FF2B5EF4-FFF2-40B4-BE49-F238E27FC236}">
                <a16:creationId xmlns:a16="http://schemas.microsoft.com/office/drawing/2014/main" id="{FEC3A485-80AA-11F1-71E6-C5D25E5BAEFF}"/>
              </a:ext>
            </a:extLst>
          </p:cNvPr>
          <p:cNvSpPr txBox="1"/>
          <p:nvPr/>
        </p:nvSpPr>
        <p:spPr>
          <a:xfrm>
            <a:off x="7150407" y="2387088"/>
            <a:ext cx="1787669" cy="323165"/>
          </a:xfrm>
          <a:prstGeom prst="rect">
            <a:avLst/>
          </a:prstGeom>
          <a:noFill/>
        </p:spPr>
        <p:txBody>
          <a:bodyPr wrap="non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Societal Context </a:t>
            </a:r>
          </a:p>
        </p:txBody>
      </p:sp>
      <p:sp>
        <p:nvSpPr>
          <p:cNvPr id="192" name="TextBox 191">
            <a:extLst>
              <a:ext uri="{FF2B5EF4-FFF2-40B4-BE49-F238E27FC236}">
                <a16:creationId xmlns:a16="http://schemas.microsoft.com/office/drawing/2014/main" id="{9F22EAD0-7853-FEDE-CBB2-7637CF62247A}"/>
              </a:ext>
            </a:extLst>
          </p:cNvPr>
          <p:cNvSpPr txBox="1"/>
          <p:nvPr/>
        </p:nvSpPr>
        <p:spPr>
          <a:xfrm>
            <a:off x="6982421" y="3606425"/>
            <a:ext cx="1848583" cy="323165"/>
          </a:xfrm>
          <a:prstGeom prst="rect">
            <a:avLst/>
          </a:prstGeom>
          <a:noFill/>
        </p:spPr>
        <p:txBody>
          <a:bodyPr wrap="non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Brand Awareness </a:t>
            </a:r>
          </a:p>
        </p:txBody>
      </p:sp>
      <p:sp>
        <p:nvSpPr>
          <p:cNvPr id="193" name="TextBox 192">
            <a:extLst>
              <a:ext uri="{FF2B5EF4-FFF2-40B4-BE49-F238E27FC236}">
                <a16:creationId xmlns:a16="http://schemas.microsoft.com/office/drawing/2014/main" id="{3B78AA3F-9295-91B7-F15A-FDB8D6B2D2BB}"/>
              </a:ext>
            </a:extLst>
          </p:cNvPr>
          <p:cNvSpPr txBox="1"/>
          <p:nvPr/>
        </p:nvSpPr>
        <p:spPr>
          <a:xfrm>
            <a:off x="6811162" y="1122348"/>
            <a:ext cx="2267744" cy="954107"/>
          </a:xfrm>
          <a:prstGeom prst="rect">
            <a:avLst/>
          </a:prstGeom>
          <a:noFill/>
        </p:spPr>
        <p:txBody>
          <a:bodyPr wrap="square" rtlCol="0">
            <a:spAutoFit/>
          </a:bodyPr>
          <a:lstStyle/>
          <a:p>
            <a:pPr algn="ctr" defTabSz="914240"/>
            <a:r>
              <a:rPr lang="en-US" sz="1400" dirty="0">
                <a:solidFill>
                  <a:schemeClr val="accent5"/>
                </a:solidFill>
                <a:ea typeface="Tahoma" panose="020B0604030504040204" pitchFamily="34" charset="0"/>
                <a:cs typeface="Tahoma" panose="020B0604030504040204" pitchFamily="34" charset="0"/>
              </a:rPr>
              <a:t>Develop skills in a real world context whilst giving back to the community</a:t>
            </a:r>
          </a:p>
        </p:txBody>
      </p:sp>
      <p:sp>
        <p:nvSpPr>
          <p:cNvPr id="194" name="TextBox 193">
            <a:extLst>
              <a:ext uri="{FF2B5EF4-FFF2-40B4-BE49-F238E27FC236}">
                <a16:creationId xmlns:a16="http://schemas.microsoft.com/office/drawing/2014/main" id="{C26F111C-D1C1-1B66-043B-5CF9D52F2B3D}"/>
              </a:ext>
            </a:extLst>
          </p:cNvPr>
          <p:cNvSpPr txBox="1"/>
          <p:nvPr/>
        </p:nvSpPr>
        <p:spPr>
          <a:xfrm>
            <a:off x="7066324" y="2664426"/>
            <a:ext cx="2016224" cy="523220"/>
          </a:xfrm>
          <a:prstGeom prst="rect">
            <a:avLst/>
          </a:prstGeom>
          <a:noFill/>
        </p:spPr>
        <p:txBody>
          <a:bodyPr wrap="square" rtlCol="0">
            <a:spAutoFit/>
          </a:bodyPr>
          <a:lstStyle/>
          <a:p>
            <a:pPr algn="ctr" defTabSz="914240"/>
            <a:r>
              <a:rPr lang="en-US" sz="1400" dirty="0">
                <a:solidFill>
                  <a:schemeClr val="accent5"/>
                </a:solidFill>
                <a:ea typeface="Tahoma" panose="020B0604030504040204" pitchFamily="34" charset="0"/>
                <a:cs typeface="Tahoma" panose="020B0604030504040204" pitchFamily="34" charset="0"/>
              </a:rPr>
              <a:t>Better understanding of social issues </a:t>
            </a:r>
          </a:p>
        </p:txBody>
      </p:sp>
      <p:sp>
        <p:nvSpPr>
          <p:cNvPr id="195" name="TextBox 194">
            <a:extLst>
              <a:ext uri="{FF2B5EF4-FFF2-40B4-BE49-F238E27FC236}">
                <a16:creationId xmlns:a16="http://schemas.microsoft.com/office/drawing/2014/main" id="{34EC4AFB-4F52-19AA-F075-1DFDB402E5F0}"/>
              </a:ext>
            </a:extLst>
          </p:cNvPr>
          <p:cNvSpPr txBox="1"/>
          <p:nvPr/>
        </p:nvSpPr>
        <p:spPr>
          <a:xfrm>
            <a:off x="6778315" y="3892686"/>
            <a:ext cx="2284391" cy="954107"/>
          </a:xfrm>
          <a:prstGeom prst="rect">
            <a:avLst/>
          </a:prstGeom>
          <a:noFill/>
        </p:spPr>
        <p:txBody>
          <a:bodyPr wrap="square" rtlCol="0">
            <a:spAutoFit/>
          </a:bodyPr>
          <a:lstStyle/>
          <a:p>
            <a:pPr algn="ctr" defTabSz="914240"/>
            <a:r>
              <a:rPr lang="en-US" sz="1400" dirty="0">
                <a:solidFill>
                  <a:schemeClr val="accent5"/>
                </a:solidFill>
                <a:ea typeface="Tahoma" panose="020B0604030504040204" pitchFamily="34" charset="0"/>
                <a:cs typeface="Tahoma" panose="020B0604030504040204" pitchFamily="34" charset="0"/>
              </a:rPr>
              <a:t>Potential employees look for </a:t>
            </a:r>
            <a:r>
              <a:rPr lang="en-US" sz="1400" dirty="0" err="1">
                <a:solidFill>
                  <a:schemeClr val="accent5"/>
                </a:solidFill>
                <a:ea typeface="Tahoma" panose="020B0604030504040204" pitchFamily="34" charset="0"/>
                <a:cs typeface="Tahoma" panose="020B0604030504040204" pitchFamily="34" charset="0"/>
              </a:rPr>
              <a:t>organisations</a:t>
            </a:r>
            <a:r>
              <a:rPr lang="en-US" sz="1400" dirty="0">
                <a:solidFill>
                  <a:schemeClr val="accent5"/>
                </a:solidFill>
                <a:ea typeface="Tahoma" panose="020B0604030504040204" pitchFamily="34" charset="0"/>
                <a:cs typeface="Tahoma" panose="020B0604030504040204" pitchFamily="34" charset="0"/>
              </a:rPr>
              <a:t> who are ethical and make a difference</a:t>
            </a:r>
          </a:p>
        </p:txBody>
      </p:sp>
      <p:sp>
        <p:nvSpPr>
          <p:cNvPr id="196" name="TextBox 195">
            <a:extLst>
              <a:ext uri="{FF2B5EF4-FFF2-40B4-BE49-F238E27FC236}">
                <a16:creationId xmlns:a16="http://schemas.microsoft.com/office/drawing/2014/main" id="{AED839B1-E5F1-BEF3-EFE2-D465ABBDC1F8}"/>
              </a:ext>
            </a:extLst>
          </p:cNvPr>
          <p:cNvSpPr txBox="1"/>
          <p:nvPr/>
        </p:nvSpPr>
        <p:spPr>
          <a:xfrm>
            <a:off x="743792" y="928962"/>
            <a:ext cx="1401609" cy="323165"/>
          </a:xfrm>
          <a:prstGeom prst="rect">
            <a:avLst/>
          </a:prstGeom>
          <a:noFill/>
        </p:spPr>
        <p:txBody>
          <a:bodyPr wrap="squar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Connections</a:t>
            </a:r>
            <a:r>
              <a:rPr lang="en-US" sz="1500" dirty="0">
                <a:solidFill>
                  <a:schemeClr val="bg1"/>
                </a:solidFill>
                <a:latin typeface="Univia Pro" panose="00000500000000000000" pitchFamily="50" charset="0"/>
              </a:rPr>
              <a:t> </a:t>
            </a:r>
          </a:p>
        </p:txBody>
      </p:sp>
      <p:sp>
        <p:nvSpPr>
          <p:cNvPr id="197" name="TextBox 196">
            <a:extLst>
              <a:ext uri="{FF2B5EF4-FFF2-40B4-BE49-F238E27FC236}">
                <a16:creationId xmlns:a16="http://schemas.microsoft.com/office/drawing/2014/main" id="{8C1415C7-62C7-5FBA-6EC7-D265FC907825}"/>
              </a:ext>
            </a:extLst>
          </p:cNvPr>
          <p:cNvSpPr txBox="1"/>
          <p:nvPr/>
        </p:nvSpPr>
        <p:spPr>
          <a:xfrm>
            <a:off x="166134" y="2147715"/>
            <a:ext cx="2005677" cy="553998"/>
          </a:xfrm>
          <a:prstGeom prst="rect">
            <a:avLst/>
          </a:prstGeom>
          <a:noFill/>
        </p:spPr>
        <p:txBody>
          <a:bodyPr wrap="non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Drives Performance</a:t>
            </a:r>
          </a:p>
          <a:p>
            <a:pPr algn="ctr" defTabSz="914240"/>
            <a:r>
              <a:rPr lang="en-US" sz="1500" dirty="0">
                <a:solidFill>
                  <a:schemeClr val="bg1"/>
                </a:solidFill>
                <a:latin typeface="+mj-lt"/>
                <a:ea typeface="Tahoma" panose="020B0604030504040204" pitchFamily="34" charset="0"/>
                <a:cs typeface="Tahoma" panose="020B0604030504040204" pitchFamily="34" charset="0"/>
              </a:rPr>
              <a:t>&amp; Retention </a:t>
            </a:r>
          </a:p>
        </p:txBody>
      </p:sp>
      <p:sp>
        <p:nvSpPr>
          <p:cNvPr id="198" name="TextBox 197">
            <a:extLst>
              <a:ext uri="{FF2B5EF4-FFF2-40B4-BE49-F238E27FC236}">
                <a16:creationId xmlns:a16="http://schemas.microsoft.com/office/drawing/2014/main" id="{F812BB5D-E9D0-AB2A-9D27-84B637EFE3EC}"/>
              </a:ext>
            </a:extLst>
          </p:cNvPr>
          <p:cNvSpPr txBox="1"/>
          <p:nvPr/>
        </p:nvSpPr>
        <p:spPr>
          <a:xfrm>
            <a:off x="46369" y="3490570"/>
            <a:ext cx="2464136" cy="323165"/>
          </a:xfrm>
          <a:prstGeom prst="rect">
            <a:avLst/>
          </a:prstGeom>
          <a:noFill/>
        </p:spPr>
        <p:txBody>
          <a:bodyPr wrap="none" rtlCol="0">
            <a:spAutoFit/>
          </a:bodyPr>
          <a:lstStyle/>
          <a:p>
            <a:pPr algn="ctr" defTabSz="914240"/>
            <a:r>
              <a:rPr lang="en-US" sz="1500" dirty="0">
                <a:solidFill>
                  <a:schemeClr val="bg1"/>
                </a:solidFill>
                <a:latin typeface="+mj-lt"/>
                <a:ea typeface="Tahoma" panose="020B0604030504040204" pitchFamily="34" charset="0"/>
                <a:cs typeface="Tahoma" panose="020B0604030504040204" pitchFamily="34" charset="0"/>
              </a:rPr>
              <a:t>Connect &amp; Align Values</a:t>
            </a:r>
            <a:r>
              <a:rPr lang="es-PE" sz="1500" dirty="0">
                <a:solidFill>
                  <a:schemeClr val="bg1"/>
                </a:solidFill>
                <a:latin typeface="+mj-lt"/>
                <a:ea typeface="Tahoma" panose="020B0604030504040204" pitchFamily="34" charset="0"/>
                <a:cs typeface="Tahoma" panose="020B0604030504040204" pitchFamily="34" charset="0"/>
              </a:rPr>
              <a:t> </a:t>
            </a:r>
            <a:endParaRPr lang="en-US" sz="1500" dirty="0">
              <a:solidFill>
                <a:schemeClr val="bg1"/>
              </a:solidFill>
              <a:latin typeface="+mj-lt"/>
              <a:ea typeface="Tahoma" panose="020B0604030504040204" pitchFamily="34" charset="0"/>
              <a:cs typeface="Tahoma" panose="020B0604030504040204" pitchFamily="34" charset="0"/>
            </a:endParaRPr>
          </a:p>
        </p:txBody>
      </p:sp>
      <p:sp>
        <p:nvSpPr>
          <p:cNvPr id="199" name="TextBox 198">
            <a:extLst>
              <a:ext uri="{FF2B5EF4-FFF2-40B4-BE49-F238E27FC236}">
                <a16:creationId xmlns:a16="http://schemas.microsoft.com/office/drawing/2014/main" id="{0CC77BA8-EE42-2CFA-C615-DC57769E3B35}"/>
              </a:ext>
            </a:extLst>
          </p:cNvPr>
          <p:cNvSpPr txBox="1"/>
          <p:nvPr/>
        </p:nvSpPr>
        <p:spPr>
          <a:xfrm>
            <a:off x="511370" y="1184847"/>
            <a:ext cx="1955536" cy="738664"/>
          </a:xfrm>
          <a:prstGeom prst="rect">
            <a:avLst/>
          </a:prstGeom>
          <a:noFill/>
        </p:spPr>
        <p:txBody>
          <a:bodyPr wrap="square" rtlCol="0">
            <a:spAutoFit/>
          </a:bodyPr>
          <a:lstStyle/>
          <a:p>
            <a:pPr algn="ctr" defTabSz="914240"/>
            <a:r>
              <a:rPr lang="en-US" sz="1400" dirty="0">
                <a:solidFill>
                  <a:schemeClr val="accent5"/>
                </a:solidFill>
                <a:latin typeface="+mj-lt"/>
                <a:ea typeface="Tahoma" panose="020B0604030504040204" pitchFamily="34" charset="0"/>
                <a:cs typeface="Tahoma" panose="020B0604030504040204" pitchFamily="34" charset="0"/>
              </a:rPr>
              <a:t>Creating networks both internally and externally</a:t>
            </a:r>
          </a:p>
        </p:txBody>
      </p:sp>
      <p:sp>
        <p:nvSpPr>
          <p:cNvPr id="200" name="TextBox 199">
            <a:extLst>
              <a:ext uri="{FF2B5EF4-FFF2-40B4-BE49-F238E27FC236}">
                <a16:creationId xmlns:a16="http://schemas.microsoft.com/office/drawing/2014/main" id="{F46E0D1E-CCF5-9863-4EB1-CC97F19E0D66}"/>
              </a:ext>
            </a:extLst>
          </p:cNvPr>
          <p:cNvSpPr txBox="1"/>
          <p:nvPr/>
        </p:nvSpPr>
        <p:spPr>
          <a:xfrm>
            <a:off x="113629" y="2577400"/>
            <a:ext cx="2160238" cy="954107"/>
          </a:xfrm>
          <a:prstGeom prst="rect">
            <a:avLst/>
          </a:prstGeom>
          <a:noFill/>
        </p:spPr>
        <p:txBody>
          <a:bodyPr wrap="square" rtlCol="0">
            <a:spAutoFit/>
          </a:bodyPr>
          <a:lstStyle/>
          <a:p>
            <a:pPr algn="ctr" defTabSz="914240"/>
            <a:r>
              <a:rPr lang="en-US" sz="1400" dirty="0">
                <a:solidFill>
                  <a:schemeClr val="accent5"/>
                </a:solidFill>
                <a:ea typeface="Tahoma" panose="020B0604030504040204" pitchFamily="34" charset="0"/>
                <a:cs typeface="Tahoma" panose="020B0604030504040204" pitchFamily="34" charset="0"/>
              </a:rPr>
              <a:t>Increased effectiveness, </a:t>
            </a:r>
            <a:r>
              <a:rPr lang="en-US" sz="1400" dirty="0">
                <a:solidFill>
                  <a:schemeClr val="accent5"/>
                </a:solidFill>
                <a:latin typeface="+mj-lt"/>
                <a:ea typeface="Tahoma" panose="020B0604030504040204" pitchFamily="34" charset="0"/>
                <a:cs typeface="Tahoma" panose="020B0604030504040204" pitchFamily="34" charset="0"/>
              </a:rPr>
              <a:t>collaboration</a:t>
            </a:r>
            <a:r>
              <a:rPr lang="en-US" sz="1400" dirty="0">
                <a:solidFill>
                  <a:schemeClr val="accent5"/>
                </a:solidFill>
                <a:ea typeface="Tahoma" panose="020B0604030504040204" pitchFamily="34" charset="0"/>
                <a:cs typeface="Tahoma" panose="020B0604030504040204" pitchFamily="34" charset="0"/>
              </a:rPr>
              <a:t> and retention</a:t>
            </a:r>
          </a:p>
        </p:txBody>
      </p:sp>
      <p:sp>
        <p:nvSpPr>
          <p:cNvPr id="201" name="TextBox 200">
            <a:extLst>
              <a:ext uri="{FF2B5EF4-FFF2-40B4-BE49-F238E27FC236}">
                <a16:creationId xmlns:a16="http://schemas.microsoft.com/office/drawing/2014/main" id="{02967686-3B3A-46BD-AD81-2915258475FF}"/>
              </a:ext>
            </a:extLst>
          </p:cNvPr>
          <p:cNvSpPr txBox="1"/>
          <p:nvPr/>
        </p:nvSpPr>
        <p:spPr>
          <a:xfrm>
            <a:off x="39181" y="3772961"/>
            <a:ext cx="2424935" cy="1169551"/>
          </a:xfrm>
          <a:prstGeom prst="rect">
            <a:avLst/>
          </a:prstGeom>
          <a:noFill/>
        </p:spPr>
        <p:txBody>
          <a:bodyPr wrap="square" rtlCol="0">
            <a:spAutoFit/>
          </a:bodyPr>
          <a:lstStyle/>
          <a:p>
            <a:pPr algn="ctr" defTabSz="914240"/>
            <a:r>
              <a:rPr lang="en-US" sz="1400" dirty="0">
                <a:solidFill>
                  <a:schemeClr val="accent5"/>
                </a:solidFill>
                <a:ea typeface="Tahoma" panose="020B0604030504040204" pitchFamily="34" charset="0"/>
                <a:cs typeface="Tahoma" panose="020B0604030504040204" pitchFamily="34" charset="0"/>
              </a:rPr>
              <a:t>Employees have a shared purpose and meaning to work. Human connection is vital for workforce to be happy</a:t>
            </a:r>
          </a:p>
        </p:txBody>
      </p:sp>
      <p:sp>
        <p:nvSpPr>
          <p:cNvPr id="202" name="Forma libre: forma 19">
            <a:extLst>
              <a:ext uri="{FF2B5EF4-FFF2-40B4-BE49-F238E27FC236}">
                <a16:creationId xmlns:a16="http://schemas.microsoft.com/office/drawing/2014/main" id="{90CBD667-CB7C-040C-1255-BB0A3AA4D692}"/>
              </a:ext>
            </a:extLst>
          </p:cNvPr>
          <p:cNvSpPr/>
          <p:nvPr/>
        </p:nvSpPr>
        <p:spPr>
          <a:xfrm>
            <a:off x="3217769" y="1227903"/>
            <a:ext cx="685537" cy="438043"/>
          </a:xfrm>
          <a:custGeom>
            <a:avLst/>
            <a:gdLst>
              <a:gd name="connsiteX0" fmla="*/ 95796 w 914049"/>
              <a:gd name="connsiteY0" fmla="*/ 0 h 584057"/>
              <a:gd name="connsiteX1" fmla="*/ 95796 w 914049"/>
              <a:gd name="connsiteY1" fmla="*/ 40744 h 584057"/>
              <a:gd name="connsiteX2" fmla="*/ 460286 w 914049"/>
              <a:gd name="connsiteY2" fmla="*/ 40744 h 584057"/>
              <a:gd name="connsiteX3" fmla="*/ 460286 w 914049"/>
              <a:gd name="connsiteY3" fmla="*/ 45571 h 584057"/>
              <a:gd name="connsiteX4" fmla="*/ 462620 w 914049"/>
              <a:gd name="connsiteY4" fmla="*/ 43506 h 584057"/>
              <a:gd name="connsiteX5" fmla="*/ 914049 w 914049"/>
              <a:gd name="connsiteY5" fmla="*/ 553763 h 584057"/>
              <a:gd name="connsiteX6" fmla="*/ 879807 w 914049"/>
              <a:gd name="connsiteY6" fmla="*/ 584057 h 584057"/>
              <a:gd name="connsiteX7" fmla="*/ 439582 w 914049"/>
              <a:gd name="connsiteY7" fmla="*/ 86463 h 584057"/>
              <a:gd name="connsiteX8" fmla="*/ 95796 w 914049"/>
              <a:gd name="connsiteY8" fmla="*/ 86463 h 584057"/>
              <a:gd name="connsiteX9" fmla="*/ 95796 w 914049"/>
              <a:gd name="connsiteY9" fmla="*/ 126826 h 584057"/>
              <a:gd name="connsiteX10" fmla="*/ 0 w 914049"/>
              <a:gd name="connsiteY10" fmla="*/ 63413 h 5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049" h="584057">
                <a:moveTo>
                  <a:pt x="95796" y="0"/>
                </a:moveTo>
                <a:lnTo>
                  <a:pt x="95796" y="40744"/>
                </a:lnTo>
                <a:lnTo>
                  <a:pt x="460286" y="40744"/>
                </a:lnTo>
                <a:lnTo>
                  <a:pt x="460286" y="45571"/>
                </a:lnTo>
                <a:lnTo>
                  <a:pt x="462620" y="43506"/>
                </a:lnTo>
                <a:lnTo>
                  <a:pt x="914049" y="553763"/>
                </a:lnTo>
                <a:lnTo>
                  <a:pt x="879807" y="584057"/>
                </a:lnTo>
                <a:lnTo>
                  <a:pt x="439582" y="86463"/>
                </a:lnTo>
                <a:lnTo>
                  <a:pt x="95796" y="86463"/>
                </a:lnTo>
                <a:lnTo>
                  <a:pt x="95796" y="126826"/>
                </a:lnTo>
                <a:lnTo>
                  <a:pt x="0" y="63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3" name="Forma libre: forma 20">
            <a:extLst>
              <a:ext uri="{FF2B5EF4-FFF2-40B4-BE49-F238E27FC236}">
                <a16:creationId xmlns:a16="http://schemas.microsoft.com/office/drawing/2014/main" id="{B3BDDF19-BFA6-C4BB-87AB-FD3EF2B7F32A}"/>
              </a:ext>
            </a:extLst>
          </p:cNvPr>
          <p:cNvSpPr/>
          <p:nvPr/>
        </p:nvSpPr>
        <p:spPr>
          <a:xfrm flipH="1">
            <a:off x="5367728" y="1248132"/>
            <a:ext cx="685537" cy="438043"/>
          </a:xfrm>
          <a:custGeom>
            <a:avLst/>
            <a:gdLst>
              <a:gd name="connsiteX0" fmla="*/ 95796 w 914049"/>
              <a:gd name="connsiteY0" fmla="*/ 0 h 584057"/>
              <a:gd name="connsiteX1" fmla="*/ 95796 w 914049"/>
              <a:gd name="connsiteY1" fmla="*/ 40744 h 584057"/>
              <a:gd name="connsiteX2" fmla="*/ 460286 w 914049"/>
              <a:gd name="connsiteY2" fmla="*/ 40744 h 584057"/>
              <a:gd name="connsiteX3" fmla="*/ 460286 w 914049"/>
              <a:gd name="connsiteY3" fmla="*/ 45571 h 584057"/>
              <a:gd name="connsiteX4" fmla="*/ 462620 w 914049"/>
              <a:gd name="connsiteY4" fmla="*/ 43506 h 584057"/>
              <a:gd name="connsiteX5" fmla="*/ 914049 w 914049"/>
              <a:gd name="connsiteY5" fmla="*/ 553763 h 584057"/>
              <a:gd name="connsiteX6" fmla="*/ 879807 w 914049"/>
              <a:gd name="connsiteY6" fmla="*/ 584057 h 584057"/>
              <a:gd name="connsiteX7" fmla="*/ 439582 w 914049"/>
              <a:gd name="connsiteY7" fmla="*/ 86463 h 584057"/>
              <a:gd name="connsiteX8" fmla="*/ 95796 w 914049"/>
              <a:gd name="connsiteY8" fmla="*/ 86463 h 584057"/>
              <a:gd name="connsiteX9" fmla="*/ 95796 w 914049"/>
              <a:gd name="connsiteY9" fmla="*/ 126826 h 584057"/>
              <a:gd name="connsiteX10" fmla="*/ 0 w 914049"/>
              <a:gd name="connsiteY10" fmla="*/ 63413 h 5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049" h="584057">
                <a:moveTo>
                  <a:pt x="95796" y="0"/>
                </a:moveTo>
                <a:lnTo>
                  <a:pt x="95796" y="40744"/>
                </a:lnTo>
                <a:lnTo>
                  <a:pt x="460286" y="40744"/>
                </a:lnTo>
                <a:lnTo>
                  <a:pt x="460286" y="45571"/>
                </a:lnTo>
                <a:lnTo>
                  <a:pt x="462620" y="43506"/>
                </a:lnTo>
                <a:lnTo>
                  <a:pt x="914049" y="553763"/>
                </a:lnTo>
                <a:lnTo>
                  <a:pt x="879807" y="584057"/>
                </a:lnTo>
                <a:lnTo>
                  <a:pt x="439582" y="86463"/>
                </a:lnTo>
                <a:lnTo>
                  <a:pt x="95796" y="86463"/>
                </a:lnTo>
                <a:lnTo>
                  <a:pt x="95796" y="126826"/>
                </a:lnTo>
                <a:lnTo>
                  <a:pt x="0" y="63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4" name="Forma libre: forma 21">
            <a:extLst>
              <a:ext uri="{FF2B5EF4-FFF2-40B4-BE49-F238E27FC236}">
                <a16:creationId xmlns:a16="http://schemas.microsoft.com/office/drawing/2014/main" id="{D25551F1-D9DA-2C32-8EF1-8F6062B24B9D}"/>
              </a:ext>
            </a:extLst>
          </p:cNvPr>
          <p:cNvSpPr/>
          <p:nvPr/>
        </p:nvSpPr>
        <p:spPr>
          <a:xfrm rot="10800000" flipH="1">
            <a:off x="3250622" y="3909324"/>
            <a:ext cx="685537" cy="438043"/>
          </a:xfrm>
          <a:custGeom>
            <a:avLst/>
            <a:gdLst>
              <a:gd name="connsiteX0" fmla="*/ 95796 w 914049"/>
              <a:gd name="connsiteY0" fmla="*/ 0 h 584057"/>
              <a:gd name="connsiteX1" fmla="*/ 95796 w 914049"/>
              <a:gd name="connsiteY1" fmla="*/ 40744 h 584057"/>
              <a:gd name="connsiteX2" fmla="*/ 460286 w 914049"/>
              <a:gd name="connsiteY2" fmla="*/ 40744 h 584057"/>
              <a:gd name="connsiteX3" fmla="*/ 460286 w 914049"/>
              <a:gd name="connsiteY3" fmla="*/ 45571 h 584057"/>
              <a:gd name="connsiteX4" fmla="*/ 462620 w 914049"/>
              <a:gd name="connsiteY4" fmla="*/ 43506 h 584057"/>
              <a:gd name="connsiteX5" fmla="*/ 914049 w 914049"/>
              <a:gd name="connsiteY5" fmla="*/ 553763 h 584057"/>
              <a:gd name="connsiteX6" fmla="*/ 879807 w 914049"/>
              <a:gd name="connsiteY6" fmla="*/ 584057 h 584057"/>
              <a:gd name="connsiteX7" fmla="*/ 439582 w 914049"/>
              <a:gd name="connsiteY7" fmla="*/ 86463 h 584057"/>
              <a:gd name="connsiteX8" fmla="*/ 95796 w 914049"/>
              <a:gd name="connsiteY8" fmla="*/ 86463 h 584057"/>
              <a:gd name="connsiteX9" fmla="*/ 95796 w 914049"/>
              <a:gd name="connsiteY9" fmla="*/ 126826 h 584057"/>
              <a:gd name="connsiteX10" fmla="*/ 0 w 914049"/>
              <a:gd name="connsiteY10" fmla="*/ 63413 h 5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049" h="584057">
                <a:moveTo>
                  <a:pt x="95796" y="0"/>
                </a:moveTo>
                <a:lnTo>
                  <a:pt x="95796" y="40744"/>
                </a:lnTo>
                <a:lnTo>
                  <a:pt x="460286" y="40744"/>
                </a:lnTo>
                <a:lnTo>
                  <a:pt x="460286" y="45571"/>
                </a:lnTo>
                <a:lnTo>
                  <a:pt x="462620" y="43506"/>
                </a:lnTo>
                <a:lnTo>
                  <a:pt x="914049" y="553763"/>
                </a:lnTo>
                <a:lnTo>
                  <a:pt x="879807" y="584057"/>
                </a:lnTo>
                <a:lnTo>
                  <a:pt x="439582" y="86463"/>
                </a:lnTo>
                <a:lnTo>
                  <a:pt x="95796" y="86463"/>
                </a:lnTo>
                <a:lnTo>
                  <a:pt x="95796" y="126826"/>
                </a:lnTo>
                <a:lnTo>
                  <a:pt x="0" y="63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5" name="Forma libre: forma 22">
            <a:extLst>
              <a:ext uri="{FF2B5EF4-FFF2-40B4-BE49-F238E27FC236}">
                <a16:creationId xmlns:a16="http://schemas.microsoft.com/office/drawing/2014/main" id="{382FE1EC-307A-EC1A-C782-A655E25B06DB}"/>
              </a:ext>
            </a:extLst>
          </p:cNvPr>
          <p:cNvSpPr/>
          <p:nvPr/>
        </p:nvSpPr>
        <p:spPr>
          <a:xfrm rot="10800000">
            <a:off x="5319452" y="3886464"/>
            <a:ext cx="685537" cy="438043"/>
          </a:xfrm>
          <a:custGeom>
            <a:avLst/>
            <a:gdLst>
              <a:gd name="connsiteX0" fmla="*/ 95796 w 914049"/>
              <a:gd name="connsiteY0" fmla="*/ 0 h 584057"/>
              <a:gd name="connsiteX1" fmla="*/ 95796 w 914049"/>
              <a:gd name="connsiteY1" fmla="*/ 40744 h 584057"/>
              <a:gd name="connsiteX2" fmla="*/ 460286 w 914049"/>
              <a:gd name="connsiteY2" fmla="*/ 40744 h 584057"/>
              <a:gd name="connsiteX3" fmla="*/ 460286 w 914049"/>
              <a:gd name="connsiteY3" fmla="*/ 45571 h 584057"/>
              <a:gd name="connsiteX4" fmla="*/ 462620 w 914049"/>
              <a:gd name="connsiteY4" fmla="*/ 43506 h 584057"/>
              <a:gd name="connsiteX5" fmla="*/ 914049 w 914049"/>
              <a:gd name="connsiteY5" fmla="*/ 553763 h 584057"/>
              <a:gd name="connsiteX6" fmla="*/ 879807 w 914049"/>
              <a:gd name="connsiteY6" fmla="*/ 584057 h 584057"/>
              <a:gd name="connsiteX7" fmla="*/ 439582 w 914049"/>
              <a:gd name="connsiteY7" fmla="*/ 86463 h 584057"/>
              <a:gd name="connsiteX8" fmla="*/ 95796 w 914049"/>
              <a:gd name="connsiteY8" fmla="*/ 86463 h 584057"/>
              <a:gd name="connsiteX9" fmla="*/ 95796 w 914049"/>
              <a:gd name="connsiteY9" fmla="*/ 126826 h 584057"/>
              <a:gd name="connsiteX10" fmla="*/ 0 w 914049"/>
              <a:gd name="connsiteY10" fmla="*/ 63413 h 5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049" h="584057">
                <a:moveTo>
                  <a:pt x="95796" y="0"/>
                </a:moveTo>
                <a:lnTo>
                  <a:pt x="95796" y="40744"/>
                </a:lnTo>
                <a:lnTo>
                  <a:pt x="460286" y="40744"/>
                </a:lnTo>
                <a:lnTo>
                  <a:pt x="460286" y="45571"/>
                </a:lnTo>
                <a:lnTo>
                  <a:pt x="462620" y="43506"/>
                </a:lnTo>
                <a:lnTo>
                  <a:pt x="914049" y="553763"/>
                </a:lnTo>
                <a:lnTo>
                  <a:pt x="879807" y="584057"/>
                </a:lnTo>
                <a:lnTo>
                  <a:pt x="439582" y="86463"/>
                </a:lnTo>
                <a:lnTo>
                  <a:pt x="95796" y="86463"/>
                </a:lnTo>
                <a:lnTo>
                  <a:pt x="95796" y="126826"/>
                </a:lnTo>
                <a:lnTo>
                  <a:pt x="0" y="63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6" name="Forma libre: forma 49">
            <a:extLst>
              <a:ext uri="{FF2B5EF4-FFF2-40B4-BE49-F238E27FC236}">
                <a16:creationId xmlns:a16="http://schemas.microsoft.com/office/drawing/2014/main" id="{D6B91E56-7F89-A934-803E-82F8EA618C8E}"/>
              </a:ext>
            </a:extLst>
          </p:cNvPr>
          <p:cNvSpPr/>
          <p:nvPr/>
        </p:nvSpPr>
        <p:spPr>
          <a:xfrm>
            <a:off x="3330126" y="1488831"/>
            <a:ext cx="2597886" cy="2597886"/>
          </a:xfrm>
          <a:custGeom>
            <a:avLst/>
            <a:gdLst>
              <a:gd name="connsiteX0" fmla="*/ 1731924 w 3463848"/>
              <a:gd name="connsiteY0" fmla="*/ 74417 h 3463848"/>
              <a:gd name="connsiteX1" fmla="*/ 74417 w 3463848"/>
              <a:gd name="connsiteY1" fmla="*/ 1731924 h 3463848"/>
              <a:gd name="connsiteX2" fmla="*/ 1731924 w 3463848"/>
              <a:gd name="connsiteY2" fmla="*/ 3389431 h 3463848"/>
              <a:gd name="connsiteX3" fmla="*/ 3389431 w 3463848"/>
              <a:gd name="connsiteY3" fmla="*/ 1731924 h 3463848"/>
              <a:gd name="connsiteX4" fmla="*/ 1731924 w 3463848"/>
              <a:gd name="connsiteY4" fmla="*/ 74417 h 3463848"/>
              <a:gd name="connsiteX5" fmla="*/ 1731924 w 3463848"/>
              <a:gd name="connsiteY5" fmla="*/ 0 h 3463848"/>
              <a:gd name="connsiteX6" fmla="*/ 3463848 w 3463848"/>
              <a:gd name="connsiteY6" fmla="*/ 1731924 h 3463848"/>
              <a:gd name="connsiteX7" fmla="*/ 1731924 w 3463848"/>
              <a:gd name="connsiteY7" fmla="*/ 3463848 h 3463848"/>
              <a:gd name="connsiteX8" fmla="*/ 0 w 3463848"/>
              <a:gd name="connsiteY8" fmla="*/ 1731924 h 3463848"/>
              <a:gd name="connsiteX9" fmla="*/ 1731924 w 3463848"/>
              <a:gd name="connsiteY9" fmla="*/ 0 h 346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3848" h="3463848">
                <a:moveTo>
                  <a:pt x="1731924" y="74417"/>
                </a:moveTo>
                <a:cubicBezTo>
                  <a:pt x="816508" y="74417"/>
                  <a:pt x="74417" y="816508"/>
                  <a:pt x="74417" y="1731924"/>
                </a:cubicBezTo>
                <a:cubicBezTo>
                  <a:pt x="74417" y="2647340"/>
                  <a:pt x="816508" y="3389431"/>
                  <a:pt x="1731924" y="3389431"/>
                </a:cubicBezTo>
                <a:cubicBezTo>
                  <a:pt x="2647340" y="3389431"/>
                  <a:pt x="3389431" y="2647340"/>
                  <a:pt x="3389431" y="1731924"/>
                </a:cubicBezTo>
                <a:cubicBezTo>
                  <a:pt x="3389431" y="816508"/>
                  <a:pt x="2647340" y="74417"/>
                  <a:pt x="1731924" y="74417"/>
                </a:cubicBezTo>
                <a:close/>
                <a:moveTo>
                  <a:pt x="1731924" y="0"/>
                </a:moveTo>
                <a:cubicBezTo>
                  <a:pt x="2688439" y="0"/>
                  <a:pt x="3463848" y="775409"/>
                  <a:pt x="3463848" y="1731924"/>
                </a:cubicBezTo>
                <a:cubicBezTo>
                  <a:pt x="3463848" y="2688439"/>
                  <a:pt x="2688439" y="3463848"/>
                  <a:pt x="1731924" y="3463848"/>
                </a:cubicBezTo>
                <a:cubicBezTo>
                  <a:pt x="775409" y="3463848"/>
                  <a:pt x="0" y="2688439"/>
                  <a:pt x="0" y="1731924"/>
                </a:cubicBezTo>
                <a:cubicBezTo>
                  <a:pt x="0" y="775409"/>
                  <a:pt x="775409" y="0"/>
                  <a:pt x="17319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7" name="Forma libre: forma 52">
            <a:extLst>
              <a:ext uri="{FF2B5EF4-FFF2-40B4-BE49-F238E27FC236}">
                <a16:creationId xmlns:a16="http://schemas.microsoft.com/office/drawing/2014/main" id="{075A0546-9043-4CDE-0073-C6540A1848C7}"/>
              </a:ext>
            </a:extLst>
          </p:cNvPr>
          <p:cNvSpPr/>
          <p:nvPr/>
        </p:nvSpPr>
        <p:spPr>
          <a:xfrm>
            <a:off x="2898770" y="2725566"/>
            <a:ext cx="380148" cy="108012"/>
          </a:xfrm>
          <a:custGeom>
            <a:avLst/>
            <a:gdLst>
              <a:gd name="connsiteX0" fmla="*/ 92824 w 506864"/>
              <a:gd name="connsiteY0" fmla="*/ 0 h 144016"/>
              <a:gd name="connsiteX1" fmla="*/ 92824 w 506864"/>
              <a:gd name="connsiteY1" fmla="*/ 49149 h 144016"/>
              <a:gd name="connsiteX2" fmla="*/ 506864 w 506864"/>
              <a:gd name="connsiteY2" fmla="*/ 49149 h 144016"/>
              <a:gd name="connsiteX3" fmla="*/ 506864 w 506864"/>
              <a:gd name="connsiteY3" fmla="*/ 94868 h 144016"/>
              <a:gd name="connsiteX4" fmla="*/ 92824 w 506864"/>
              <a:gd name="connsiteY4" fmla="*/ 94868 h 144016"/>
              <a:gd name="connsiteX5" fmla="*/ 92824 w 506864"/>
              <a:gd name="connsiteY5" fmla="*/ 144016 h 144016"/>
              <a:gd name="connsiteX6" fmla="*/ 0 w 506864"/>
              <a:gd name="connsiteY6" fmla="*/ 72008 h 1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864" h="144016">
                <a:moveTo>
                  <a:pt x="92824" y="0"/>
                </a:moveTo>
                <a:lnTo>
                  <a:pt x="92824" y="49149"/>
                </a:lnTo>
                <a:lnTo>
                  <a:pt x="506864" y="49149"/>
                </a:lnTo>
                <a:lnTo>
                  <a:pt x="506864" y="94868"/>
                </a:lnTo>
                <a:lnTo>
                  <a:pt x="92824" y="94868"/>
                </a:lnTo>
                <a:lnTo>
                  <a:pt x="92824" y="144016"/>
                </a:lnTo>
                <a:lnTo>
                  <a:pt x="0" y="720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208" name="Forma libre: forma 54">
            <a:extLst>
              <a:ext uri="{FF2B5EF4-FFF2-40B4-BE49-F238E27FC236}">
                <a16:creationId xmlns:a16="http://schemas.microsoft.com/office/drawing/2014/main" id="{10FD10BD-F920-98A6-6622-BFF9A810B494}"/>
              </a:ext>
            </a:extLst>
          </p:cNvPr>
          <p:cNvSpPr/>
          <p:nvPr/>
        </p:nvSpPr>
        <p:spPr>
          <a:xfrm flipH="1">
            <a:off x="5996430" y="2733768"/>
            <a:ext cx="380148" cy="108012"/>
          </a:xfrm>
          <a:custGeom>
            <a:avLst/>
            <a:gdLst>
              <a:gd name="connsiteX0" fmla="*/ 92824 w 506864"/>
              <a:gd name="connsiteY0" fmla="*/ 0 h 144016"/>
              <a:gd name="connsiteX1" fmla="*/ 92824 w 506864"/>
              <a:gd name="connsiteY1" fmla="*/ 49149 h 144016"/>
              <a:gd name="connsiteX2" fmla="*/ 506864 w 506864"/>
              <a:gd name="connsiteY2" fmla="*/ 49149 h 144016"/>
              <a:gd name="connsiteX3" fmla="*/ 506864 w 506864"/>
              <a:gd name="connsiteY3" fmla="*/ 94868 h 144016"/>
              <a:gd name="connsiteX4" fmla="*/ 92824 w 506864"/>
              <a:gd name="connsiteY4" fmla="*/ 94868 h 144016"/>
              <a:gd name="connsiteX5" fmla="*/ 92824 w 506864"/>
              <a:gd name="connsiteY5" fmla="*/ 144016 h 144016"/>
              <a:gd name="connsiteX6" fmla="*/ 0 w 506864"/>
              <a:gd name="connsiteY6" fmla="*/ 72008 h 1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864" h="144016">
                <a:moveTo>
                  <a:pt x="92824" y="0"/>
                </a:moveTo>
                <a:lnTo>
                  <a:pt x="92824" y="49149"/>
                </a:lnTo>
                <a:lnTo>
                  <a:pt x="506864" y="49149"/>
                </a:lnTo>
                <a:lnTo>
                  <a:pt x="506864" y="94868"/>
                </a:lnTo>
                <a:lnTo>
                  <a:pt x="92824" y="94868"/>
                </a:lnTo>
                <a:lnTo>
                  <a:pt x="92824" y="144016"/>
                </a:lnTo>
                <a:lnTo>
                  <a:pt x="0" y="720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pic>
        <p:nvPicPr>
          <p:cNvPr id="209" name="Imagen 56" descr="Forma&#10;&#10;Descripción generada automáticamente con confianza baja">
            <a:extLst>
              <a:ext uri="{FF2B5EF4-FFF2-40B4-BE49-F238E27FC236}">
                <a16:creationId xmlns:a16="http://schemas.microsoft.com/office/drawing/2014/main" id="{83ED309E-F572-A380-071F-CBB9049F3A37}"/>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6249248" y="1059582"/>
            <a:ext cx="382526" cy="382526"/>
          </a:xfrm>
          <a:prstGeom prst="rect">
            <a:avLst/>
          </a:prstGeom>
        </p:spPr>
      </p:pic>
      <p:pic>
        <p:nvPicPr>
          <p:cNvPr id="210" name="Imagen 60" descr="Icono&#10;&#10;Descripción generada automáticamente">
            <a:extLst>
              <a:ext uri="{FF2B5EF4-FFF2-40B4-BE49-F238E27FC236}">
                <a16:creationId xmlns:a16="http://schemas.microsoft.com/office/drawing/2014/main" id="{16AA3DE2-8B78-18E8-BF36-D8FC7815FE47}"/>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6547693" y="2549313"/>
            <a:ext cx="453101" cy="419118"/>
          </a:xfrm>
          <a:prstGeom prst="rect">
            <a:avLst/>
          </a:prstGeom>
        </p:spPr>
      </p:pic>
      <p:pic>
        <p:nvPicPr>
          <p:cNvPr id="211" name="Imagen 62">
            <a:extLst>
              <a:ext uri="{FF2B5EF4-FFF2-40B4-BE49-F238E27FC236}">
                <a16:creationId xmlns:a16="http://schemas.microsoft.com/office/drawing/2014/main" id="{6CF6FAED-0EA3-7A07-3408-6446F07312F7}"/>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2627812" y="3975906"/>
            <a:ext cx="450255" cy="450255"/>
          </a:xfrm>
          <a:prstGeom prst="rect">
            <a:avLst/>
          </a:prstGeom>
        </p:spPr>
      </p:pic>
      <p:pic>
        <p:nvPicPr>
          <p:cNvPr id="212" name="Imagen 65" descr="Forma&#10;&#10;Descripción generada automáticamente con confianza baja">
            <a:extLst>
              <a:ext uri="{FF2B5EF4-FFF2-40B4-BE49-F238E27FC236}">
                <a16:creationId xmlns:a16="http://schemas.microsoft.com/office/drawing/2014/main" id="{88D53470-45D0-F3DA-231E-0754A79803A8}"/>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tretch>
            <a:fillRect/>
          </a:stretch>
        </p:blipFill>
        <p:spPr>
          <a:xfrm>
            <a:off x="6215794" y="3966830"/>
            <a:ext cx="432048" cy="432048"/>
          </a:xfrm>
          <a:prstGeom prst="rect">
            <a:avLst/>
          </a:prstGeom>
        </p:spPr>
      </p:pic>
      <p:pic>
        <p:nvPicPr>
          <p:cNvPr id="213" name="Imagen 67" descr="Forma&#10;&#10;Descripción generada automáticamente con confianza baja">
            <a:extLst>
              <a:ext uri="{FF2B5EF4-FFF2-40B4-BE49-F238E27FC236}">
                <a16:creationId xmlns:a16="http://schemas.microsoft.com/office/drawing/2014/main" id="{D786357F-3BF5-7A94-FE85-AA3FD1D789E7}"/>
              </a:ext>
            </a:extLst>
          </p:cNvPr>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tretch>
            <a:fillRect/>
          </a:stretch>
        </p:blipFill>
        <p:spPr>
          <a:xfrm>
            <a:off x="2294368" y="2531598"/>
            <a:ext cx="432048" cy="432048"/>
          </a:xfrm>
          <a:prstGeom prst="rect">
            <a:avLst/>
          </a:prstGeom>
        </p:spPr>
      </p:pic>
      <p:pic>
        <p:nvPicPr>
          <p:cNvPr id="214" name="Imagen 69" descr="Icono&#10;&#10;Descripción generada automáticamente">
            <a:extLst>
              <a:ext uri="{FF2B5EF4-FFF2-40B4-BE49-F238E27FC236}">
                <a16:creationId xmlns:a16="http://schemas.microsoft.com/office/drawing/2014/main" id="{2C7D14B5-45C4-C3EC-2461-CDA2D932AAD5}"/>
              </a:ext>
            </a:extLst>
          </p:cNvPr>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a:ext>
            </a:extLst>
          </a:blip>
          <a:stretch>
            <a:fillRect/>
          </a:stretch>
        </p:blipFill>
        <p:spPr>
          <a:xfrm>
            <a:off x="2580751" y="1015194"/>
            <a:ext cx="530442" cy="530442"/>
          </a:xfrm>
          <a:prstGeom prst="rect">
            <a:avLst/>
          </a:prstGeom>
        </p:spPr>
      </p:pic>
      <p:sp>
        <p:nvSpPr>
          <p:cNvPr id="215" name="Oval 108">
            <a:extLst>
              <a:ext uri="{FF2B5EF4-FFF2-40B4-BE49-F238E27FC236}">
                <a16:creationId xmlns:a16="http://schemas.microsoft.com/office/drawing/2014/main" id="{A784D0CA-AC10-4B0F-B27F-D617F27AA2F0}"/>
              </a:ext>
            </a:extLst>
          </p:cNvPr>
          <p:cNvSpPr>
            <a:spLocks noChangeArrowheads="1"/>
          </p:cNvSpPr>
          <p:nvPr/>
        </p:nvSpPr>
        <p:spPr bwMode="auto">
          <a:xfrm>
            <a:off x="3908670" y="2043015"/>
            <a:ext cx="1465654" cy="1462308"/>
          </a:xfrm>
          <a:prstGeom prst="ellipse">
            <a:avLst/>
          </a:prstGeom>
          <a:solidFill>
            <a:srgbClr val="92D05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grpSp>
        <p:nvGrpSpPr>
          <p:cNvPr id="217" name="Group 216">
            <a:extLst>
              <a:ext uri="{FF2B5EF4-FFF2-40B4-BE49-F238E27FC236}">
                <a16:creationId xmlns:a16="http://schemas.microsoft.com/office/drawing/2014/main" id="{F2F76E53-CD43-4189-9916-1F79F84963A8}"/>
              </a:ext>
            </a:extLst>
          </p:cNvPr>
          <p:cNvGrpSpPr/>
          <p:nvPr/>
        </p:nvGrpSpPr>
        <p:grpSpPr>
          <a:xfrm>
            <a:off x="3919542" y="2054491"/>
            <a:ext cx="1448186" cy="1444882"/>
            <a:chOff x="2424113" y="1138238"/>
            <a:chExt cx="2087563" cy="2082800"/>
          </a:xfrm>
        </p:grpSpPr>
        <p:sp>
          <p:nvSpPr>
            <p:cNvPr id="218" name="Freeform 97">
              <a:extLst>
                <a:ext uri="{FF2B5EF4-FFF2-40B4-BE49-F238E27FC236}">
                  <a16:creationId xmlns:a16="http://schemas.microsoft.com/office/drawing/2014/main" id="{DC2A1A0F-751F-477D-8CA0-24C95FF746DB}"/>
                </a:ext>
              </a:extLst>
            </p:cNvPr>
            <p:cNvSpPr>
              <a:spLocks/>
            </p:cNvSpPr>
            <p:nvPr/>
          </p:nvSpPr>
          <p:spPr bwMode="auto">
            <a:xfrm>
              <a:off x="2952751" y="1557337"/>
              <a:ext cx="560388" cy="973138"/>
            </a:xfrm>
            <a:custGeom>
              <a:avLst/>
              <a:gdLst>
                <a:gd name="T0" fmla="*/ 120 w 261"/>
                <a:gd name="T1" fmla="*/ 451 h 453"/>
                <a:gd name="T2" fmla="*/ 69 w 261"/>
                <a:gd name="T3" fmla="*/ 409 h 453"/>
                <a:gd name="T4" fmla="*/ 30 w 261"/>
                <a:gd name="T5" fmla="*/ 177 h 453"/>
                <a:gd name="T6" fmla="*/ 135 w 261"/>
                <a:gd name="T7" fmla="*/ 5 h 453"/>
                <a:gd name="T8" fmla="*/ 144 w 261"/>
                <a:gd name="T9" fmla="*/ 7 h 453"/>
                <a:gd name="T10" fmla="*/ 250 w 261"/>
                <a:gd name="T11" fmla="*/ 82 h 453"/>
                <a:gd name="T12" fmla="*/ 120 w 261"/>
                <a:gd name="T13" fmla="*/ 451 h 453"/>
              </a:gdLst>
              <a:ahLst/>
              <a:cxnLst>
                <a:cxn ang="0">
                  <a:pos x="T0" y="T1"/>
                </a:cxn>
                <a:cxn ang="0">
                  <a:pos x="T2" y="T3"/>
                </a:cxn>
                <a:cxn ang="0">
                  <a:pos x="T4" y="T5"/>
                </a:cxn>
                <a:cxn ang="0">
                  <a:pos x="T6" y="T7"/>
                </a:cxn>
                <a:cxn ang="0">
                  <a:pos x="T8" y="T9"/>
                </a:cxn>
                <a:cxn ang="0">
                  <a:pos x="T10" y="T11"/>
                </a:cxn>
                <a:cxn ang="0">
                  <a:pos x="T12" y="T13"/>
                </a:cxn>
              </a:cxnLst>
              <a:rect l="0" t="0" r="r" b="b"/>
              <a:pathLst>
                <a:path w="261" h="453">
                  <a:moveTo>
                    <a:pt x="120" y="451"/>
                  </a:moveTo>
                  <a:cubicBezTo>
                    <a:pt x="120" y="451"/>
                    <a:pt x="102" y="453"/>
                    <a:pt x="69" y="409"/>
                  </a:cubicBezTo>
                  <a:cubicBezTo>
                    <a:pt x="36" y="366"/>
                    <a:pt x="0" y="284"/>
                    <a:pt x="30" y="177"/>
                  </a:cubicBezTo>
                  <a:cubicBezTo>
                    <a:pt x="58" y="77"/>
                    <a:pt x="91" y="0"/>
                    <a:pt x="135" y="5"/>
                  </a:cubicBezTo>
                  <a:cubicBezTo>
                    <a:pt x="138" y="5"/>
                    <a:pt x="141" y="6"/>
                    <a:pt x="144" y="7"/>
                  </a:cubicBezTo>
                  <a:cubicBezTo>
                    <a:pt x="192" y="23"/>
                    <a:pt x="238" y="65"/>
                    <a:pt x="250" y="82"/>
                  </a:cubicBezTo>
                  <a:cubicBezTo>
                    <a:pt x="261" y="99"/>
                    <a:pt x="120" y="451"/>
                    <a:pt x="120" y="451"/>
                  </a:cubicBezTo>
                  <a:close/>
                </a:path>
              </a:pathLst>
            </a:custGeom>
            <a:solidFill>
              <a:sysClr val="windowText" lastClr="000000">
                <a:lumMod val="75000"/>
                <a:lumOff val="25000"/>
              </a:sys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19" name="Freeform 99">
              <a:extLst>
                <a:ext uri="{FF2B5EF4-FFF2-40B4-BE49-F238E27FC236}">
                  <a16:creationId xmlns:a16="http://schemas.microsoft.com/office/drawing/2014/main" id="{1326FFA1-10F8-4EC6-A4B1-C91980D54418}"/>
                </a:ext>
              </a:extLst>
            </p:cNvPr>
            <p:cNvSpPr>
              <a:spLocks/>
            </p:cNvSpPr>
            <p:nvPr/>
          </p:nvSpPr>
          <p:spPr bwMode="auto">
            <a:xfrm>
              <a:off x="3009900" y="2016126"/>
              <a:ext cx="179388" cy="327025"/>
            </a:xfrm>
            <a:custGeom>
              <a:avLst/>
              <a:gdLst>
                <a:gd name="T0" fmla="*/ 58 w 83"/>
                <a:gd name="T1" fmla="*/ 29 h 152"/>
                <a:gd name="T2" fmla="*/ 16 w 83"/>
                <a:gd name="T3" fmla="*/ 22 h 152"/>
                <a:gd name="T4" fmla="*/ 62 w 83"/>
                <a:gd name="T5" fmla="*/ 150 h 152"/>
                <a:gd name="T6" fmla="*/ 58 w 83"/>
                <a:gd name="T7" fmla="*/ 29 h 152"/>
              </a:gdLst>
              <a:ahLst/>
              <a:cxnLst>
                <a:cxn ang="0">
                  <a:pos x="T0" y="T1"/>
                </a:cxn>
                <a:cxn ang="0">
                  <a:pos x="T2" y="T3"/>
                </a:cxn>
                <a:cxn ang="0">
                  <a:pos x="T4" y="T5"/>
                </a:cxn>
                <a:cxn ang="0">
                  <a:pos x="T6" y="T7"/>
                </a:cxn>
              </a:cxnLst>
              <a:rect l="0" t="0" r="r" b="b"/>
              <a:pathLst>
                <a:path w="83" h="152">
                  <a:moveTo>
                    <a:pt x="58" y="29"/>
                  </a:moveTo>
                  <a:cubicBezTo>
                    <a:pt x="55" y="29"/>
                    <a:pt x="31" y="0"/>
                    <a:pt x="16" y="22"/>
                  </a:cubicBezTo>
                  <a:cubicBezTo>
                    <a:pt x="0" y="43"/>
                    <a:pt x="26" y="152"/>
                    <a:pt x="62" y="150"/>
                  </a:cubicBezTo>
                  <a:cubicBezTo>
                    <a:pt x="62" y="150"/>
                    <a:pt x="83" y="94"/>
                    <a:pt x="58" y="29"/>
                  </a:cubicBezTo>
                  <a:close/>
                </a:path>
              </a:pathLst>
            </a:custGeom>
            <a:solidFill>
              <a:srgbClr val="FCC99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0" name="Freeform 100">
              <a:extLst>
                <a:ext uri="{FF2B5EF4-FFF2-40B4-BE49-F238E27FC236}">
                  <a16:creationId xmlns:a16="http://schemas.microsoft.com/office/drawing/2014/main" id="{3EF994CB-FAA3-4638-B67F-A71DB70CA25A}"/>
                </a:ext>
              </a:extLst>
            </p:cNvPr>
            <p:cNvSpPr>
              <a:spLocks/>
            </p:cNvSpPr>
            <p:nvPr/>
          </p:nvSpPr>
          <p:spPr bwMode="auto">
            <a:xfrm>
              <a:off x="3748088" y="2016126"/>
              <a:ext cx="176214" cy="327025"/>
            </a:xfrm>
            <a:custGeom>
              <a:avLst/>
              <a:gdLst>
                <a:gd name="T0" fmla="*/ 25 w 82"/>
                <a:gd name="T1" fmla="*/ 29 h 152"/>
                <a:gd name="T2" fmla="*/ 67 w 82"/>
                <a:gd name="T3" fmla="*/ 22 h 152"/>
                <a:gd name="T4" fmla="*/ 20 w 82"/>
                <a:gd name="T5" fmla="*/ 150 h 152"/>
                <a:gd name="T6" fmla="*/ 25 w 82"/>
                <a:gd name="T7" fmla="*/ 29 h 152"/>
              </a:gdLst>
              <a:ahLst/>
              <a:cxnLst>
                <a:cxn ang="0">
                  <a:pos x="T0" y="T1"/>
                </a:cxn>
                <a:cxn ang="0">
                  <a:pos x="T2" y="T3"/>
                </a:cxn>
                <a:cxn ang="0">
                  <a:pos x="T4" y="T5"/>
                </a:cxn>
                <a:cxn ang="0">
                  <a:pos x="T6" y="T7"/>
                </a:cxn>
              </a:cxnLst>
              <a:rect l="0" t="0" r="r" b="b"/>
              <a:pathLst>
                <a:path w="82" h="152">
                  <a:moveTo>
                    <a:pt x="25" y="29"/>
                  </a:moveTo>
                  <a:cubicBezTo>
                    <a:pt x="28" y="29"/>
                    <a:pt x="51" y="0"/>
                    <a:pt x="67" y="22"/>
                  </a:cubicBezTo>
                  <a:cubicBezTo>
                    <a:pt x="82" y="43"/>
                    <a:pt x="57" y="152"/>
                    <a:pt x="20" y="150"/>
                  </a:cubicBezTo>
                  <a:cubicBezTo>
                    <a:pt x="20" y="150"/>
                    <a:pt x="0" y="94"/>
                    <a:pt x="25" y="29"/>
                  </a:cubicBezTo>
                  <a:close/>
                </a:path>
              </a:pathLst>
            </a:custGeom>
            <a:solidFill>
              <a:srgbClr val="FEC49C"/>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1" name="Freeform 101">
              <a:extLst>
                <a:ext uri="{FF2B5EF4-FFF2-40B4-BE49-F238E27FC236}">
                  <a16:creationId xmlns:a16="http://schemas.microsoft.com/office/drawing/2014/main" id="{2757F074-3A6A-44BD-93CA-527181A966F1}"/>
                </a:ext>
              </a:extLst>
            </p:cNvPr>
            <p:cNvSpPr>
              <a:spLocks/>
            </p:cNvSpPr>
            <p:nvPr/>
          </p:nvSpPr>
          <p:spPr bwMode="auto">
            <a:xfrm>
              <a:off x="3125789" y="1668463"/>
              <a:ext cx="684213" cy="1120775"/>
            </a:xfrm>
            <a:custGeom>
              <a:avLst/>
              <a:gdLst>
                <a:gd name="T0" fmla="*/ 61 w 318"/>
                <a:gd name="T1" fmla="*/ 438 h 522"/>
                <a:gd name="T2" fmla="*/ 257 w 318"/>
                <a:gd name="T3" fmla="*/ 438 h 522"/>
                <a:gd name="T4" fmla="*/ 314 w 318"/>
                <a:gd name="T5" fmla="*/ 218 h 522"/>
                <a:gd name="T6" fmla="*/ 301 w 318"/>
                <a:gd name="T7" fmla="*/ 117 h 522"/>
                <a:gd name="T8" fmla="*/ 16 w 318"/>
                <a:gd name="T9" fmla="*/ 117 h 522"/>
                <a:gd name="T10" fmla="*/ 4 w 318"/>
                <a:gd name="T11" fmla="*/ 218 h 522"/>
                <a:gd name="T12" fmla="*/ 61 w 318"/>
                <a:gd name="T13" fmla="*/ 438 h 522"/>
              </a:gdLst>
              <a:ahLst/>
              <a:cxnLst>
                <a:cxn ang="0">
                  <a:pos x="T0" y="T1"/>
                </a:cxn>
                <a:cxn ang="0">
                  <a:pos x="T2" y="T3"/>
                </a:cxn>
                <a:cxn ang="0">
                  <a:pos x="T4" y="T5"/>
                </a:cxn>
                <a:cxn ang="0">
                  <a:pos x="T6" y="T7"/>
                </a:cxn>
                <a:cxn ang="0">
                  <a:pos x="T8" y="T9"/>
                </a:cxn>
                <a:cxn ang="0">
                  <a:pos x="T10" y="T11"/>
                </a:cxn>
                <a:cxn ang="0">
                  <a:pos x="T12" y="T13"/>
                </a:cxn>
              </a:cxnLst>
              <a:rect l="0" t="0" r="r" b="b"/>
              <a:pathLst>
                <a:path w="318" h="522">
                  <a:moveTo>
                    <a:pt x="61" y="438"/>
                  </a:moveTo>
                  <a:cubicBezTo>
                    <a:pt x="138" y="522"/>
                    <a:pt x="180" y="522"/>
                    <a:pt x="257" y="438"/>
                  </a:cubicBezTo>
                  <a:cubicBezTo>
                    <a:pt x="318" y="373"/>
                    <a:pt x="311" y="303"/>
                    <a:pt x="314" y="218"/>
                  </a:cubicBezTo>
                  <a:cubicBezTo>
                    <a:pt x="315" y="181"/>
                    <a:pt x="312" y="146"/>
                    <a:pt x="301" y="117"/>
                  </a:cubicBezTo>
                  <a:cubicBezTo>
                    <a:pt x="258" y="0"/>
                    <a:pt x="60" y="0"/>
                    <a:pt x="16" y="117"/>
                  </a:cubicBezTo>
                  <a:cubicBezTo>
                    <a:pt x="6" y="146"/>
                    <a:pt x="3" y="181"/>
                    <a:pt x="4" y="218"/>
                  </a:cubicBezTo>
                  <a:cubicBezTo>
                    <a:pt x="7" y="303"/>
                    <a:pt x="0" y="373"/>
                    <a:pt x="61" y="438"/>
                  </a:cubicBezTo>
                  <a:close/>
                </a:path>
              </a:pathLst>
            </a:custGeom>
            <a:solidFill>
              <a:srgbClr val="FCC99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2" name="Freeform 102">
              <a:extLst>
                <a:ext uri="{FF2B5EF4-FFF2-40B4-BE49-F238E27FC236}">
                  <a16:creationId xmlns:a16="http://schemas.microsoft.com/office/drawing/2014/main" id="{35EFC979-C314-4EBE-ABA4-10BF82700B1F}"/>
                </a:ext>
              </a:extLst>
            </p:cNvPr>
            <p:cNvSpPr>
              <a:spLocks/>
            </p:cNvSpPr>
            <p:nvPr/>
          </p:nvSpPr>
          <p:spPr bwMode="auto">
            <a:xfrm>
              <a:off x="3251201" y="1412874"/>
              <a:ext cx="815975" cy="1166812"/>
            </a:xfrm>
            <a:custGeom>
              <a:avLst/>
              <a:gdLst>
                <a:gd name="T0" fmla="*/ 212 w 379"/>
                <a:gd name="T1" fmla="*/ 543 h 543"/>
                <a:gd name="T2" fmla="*/ 288 w 379"/>
                <a:gd name="T3" fmla="*/ 117 h 543"/>
                <a:gd name="T4" fmla="*/ 48 w 379"/>
                <a:gd name="T5" fmla="*/ 42 h 543"/>
                <a:gd name="T6" fmla="*/ 0 w 379"/>
                <a:gd name="T7" fmla="*/ 72 h 543"/>
                <a:gd name="T8" fmla="*/ 194 w 379"/>
                <a:gd name="T9" fmla="*/ 256 h 543"/>
                <a:gd name="T10" fmla="*/ 212 w 379"/>
                <a:gd name="T11" fmla="*/ 543 h 543"/>
              </a:gdLst>
              <a:ahLst/>
              <a:cxnLst>
                <a:cxn ang="0">
                  <a:pos x="T0" y="T1"/>
                </a:cxn>
                <a:cxn ang="0">
                  <a:pos x="T2" y="T3"/>
                </a:cxn>
                <a:cxn ang="0">
                  <a:pos x="T4" y="T5"/>
                </a:cxn>
                <a:cxn ang="0">
                  <a:pos x="T6" y="T7"/>
                </a:cxn>
                <a:cxn ang="0">
                  <a:pos x="T8" y="T9"/>
                </a:cxn>
                <a:cxn ang="0">
                  <a:pos x="T10" y="T11"/>
                </a:cxn>
              </a:cxnLst>
              <a:rect l="0" t="0" r="r" b="b"/>
              <a:pathLst>
                <a:path w="379" h="543">
                  <a:moveTo>
                    <a:pt x="212" y="543"/>
                  </a:moveTo>
                  <a:cubicBezTo>
                    <a:pt x="335" y="427"/>
                    <a:pt x="379" y="264"/>
                    <a:pt x="288" y="117"/>
                  </a:cubicBezTo>
                  <a:cubicBezTo>
                    <a:pt x="237" y="34"/>
                    <a:pt x="136" y="0"/>
                    <a:pt x="48" y="42"/>
                  </a:cubicBezTo>
                  <a:cubicBezTo>
                    <a:pt x="34" y="49"/>
                    <a:pt x="18" y="59"/>
                    <a:pt x="0" y="72"/>
                  </a:cubicBezTo>
                  <a:cubicBezTo>
                    <a:pt x="0" y="72"/>
                    <a:pt x="157" y="170"/>
                    <a:pt x="194" y="256"/>
                  </a:cubicBezTo>
                  <a:cubicBezTo>
                    <a:pt x="230" y="343"/>
                    <a:pt x="235" y="424"/>
                    <a:pt x="212" y="543"/>
                  </a:cubicBezTo>
                  <a:close/>
                </a:path>
              </a:pathLst>
            </a:custGeom>
            <a:solidFill>
              <a:sysClr val="windowText" lastClr="000000">
                <a:lumMod val="75000"/>
                <a:lumOff val="25000"/>
              </a:sys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3" name="Freeform 103">
              <a:extLst>
                <a:ext uri="{FF2B5EF4-FFF2-40B4-BE49-F238E27FC236}">
                  <a16:creationId xmlns:a16="http://schemas.microsoft.com/office/drawing/2014/main" id="{9444C60A-8142-4088-B494-0D623ECC6A39}"/>
                </a:ext>
              </a:extLst>
            </p:cNvPr>
            <p:cNvSpPr>
              <a:spLocks/>
            </p:cNvSpPr>
            <p:nvPr/>
          </p:nvSpPr>
          <p:spPr bwMode="auto">
            <a:xfrm>
              <a:off x="2877439" y="2502944"/>
              <a:ext cx="1182496" cy="716617"/>
            </a:xfrm>
            <a:custGeom>
              <a:avLst/>
              <a:gdLst>
                <a:gd name="T0" fmla="*/ 385 w 564"/>
                <a:gd name="T1" fmla="*/ 162 h 342"/>
                <a:gd name="T2" fmla="*/ 359 w 564"/>
                <a:gd name="T3" fmla="*/ 101 h 342"/>
                <a:gd name="T4" fmla="*/ 368 w 564"/>
                <a:gd name="T5" fmla="*/ 61 h 342"/>
                <a:gd name="T6" fmla="*/ 196 w 564"/>
                <a:gd name="T7" fmla="*/ 61 h 342"/>
                <a:gd name="T8" fmla="*/ 205 w 564"/>
                <a:gd name="T9" fmla="*/ 101 h 342"/>
                <a:gd name="T10" fmla="*/ 179 w 564"/>
                <a:gd name="T11" fmla="*/ 162 h 342"/>
                <a:gd name="T12" fmla="*/ 0 w 564"/>
                <a:gd name="T13" fmla="*/ 252 h 342"/>
                <a:gd name="T14" fmla="*/ 274 w 564"/>
                <a:gd name="T15" fmla="*/ 342 h 342"/>
                <a:gd name="T16" fmla="*/ 290 w 564"/>
                <a:gd name="T17" fmla="*/ 342 h 342"/>
                <a:gd name="T18" fmla="*/ 564 w 564"/>
                <a:gd name="T19" fmla="*/ 252 h 342"/>
                <a:gd name="T20" fmla="*/ 385 w 564"/>
                <a:gd name="T21" fmla="*/ 16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342">
                  <a:moveTo>
                    <a:pt x="385" y="162"/>
                  </a:moveTo>
                  <a:cubicBezTo>
                    <a:pt x="351" y="145"/>
                    <a:pt x="350" y="142"/>
                    <a:pt x="359" y="101"/>
                  </a:cubicBezTo>
                  <a:cubicBezTo>
                    <a:pt x="368" y="61"/>
                    <a:pt x="368" y="61"/>
                    <a:pt x="368" y="61"/>
                  </a:cubicBezTo>
                  <a:cubicBezTo>
                    <a:pt x="254" y="0"/>
                    <a:pt x="310" y="0"/>
                    <a:pt x="196" y="61"/>
                  </a:cubicBezTo>
                  <a:cubicBezTo>
                    <a:pt x="205" y="101"/>
                    <a:pt x="205" y="101"/>
                    <a:pt x="205" y="101"/>
                  </a:cubicBezTo>
                  <a:cubicBezTo>
                    <a:pt x="214" y="142"/>
                    <a:pt x="213" y="145"/>
                    <a:pt x="179" y="162"/>
                  </a:cubicBezTo>
                  <a:cubicBezTo>
                    <a:pt x="126" y="189"/>
                    <a:pt x="38" y="205"/>
                    <a:pt x="0" y="252"/>
                  </a:cubicBezTo>
                  <a:cubicBezTo>
                    <a:pt x="78" y="308"/>
                    <a:pt x="172" y="341"/>
                    <a:pt x="274" y="342"/>
                  </a:cubicBezTo>
                  <a:cubicBezTo>
                    <a:pt x="279" y="342"/>
                    <a:pt x="285" y="342"/>
                    <a:pt x="290" y="342"/>
                  </a:cubicBezTo>
                  <a:cubicBezTo>
                    <a:pt x="392" y="341"/>
                    <a:pt x="486" y="308"/>
                    <a:pt x="564" y="252"/>
                  </a:cubicBezTo>
                  <a:cubicBezTo>
                    <a:pt x="527" y="205"/>
                    <a:pt x="438" y="189"/>
                    <a:pt x="385" y="162"/>
                  </a:cubicBezTo>
                  <a:close/>
                </a:path>
              </a:pathLst>
            </a:custGeom>
            <a:solidFill>
              <a:srgbClr val="FCC99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4" name="Freeform 104">
              <a:extLst>
                <a:ext uri="{FF2B5EF4-FFF2-40B4-BE49-F238E27FC236}">
                  <a16:creationId xmlns:a16="http://schemas.microsoft.com/office/drawing/2014/main" id="{C180D76D-D7F4-4177-AA3F-030322989287}"/>
                </a:ext>
              </a:extLst>
            </p:cNvPr>
            <p:cNvSpPr>
              <a:spLocks/>
            </p:cNvSpPr>
            <p:nvPr/>
          </p:nvSpPr>
          <p:spPr bwMode="auto">
            <a:xfrm>
              <a:off x="2862263" y="2878138"/>
              <a:ext cx="498476" cy="336550"/>
            </a:xfrm>
            <a:custGeom>
              <a:avLst/>
              <a:gdLst>
                <a:gd name="T0" fmla="*/ 130 w 232"/>
                <a:gd name="T1" fmla="*/ 8 h 157"/>
                <a:gd name="T2" fmla="*/ 128 w 232"/>
                <a:gd name="T3" fmla="*/ 0 h 157"/>
                <a:gd name="T4" fmla="*/ 0 w 232"/>
                <a:gd name="T5" fmla="*/ 69 h 157"/>
                <a:gd name="T6" fmla="*/ 232 w 232"/>
                <a:gd name="T7" fmla="*/ 157 h 157"/>
                <a:gd name="T8" fmla="*/ 177 w 232"/>
                <a:gd name="T9" fmla="*/ 93 h 157"/>
                <a:gd name="T10" fmla="*/ 130 w 232"/>
                <a:gd name="T11" fmla="*/ 8 h 157"/>
              </a:gdLst>
              <a:ahLst/>
              <a:cxnLst>
                <a:cxn ang="0">
                  <a:pos x="T0" y="T1"/>
                </a:cxn>
                <a:cxn ang="0">
                  <a:pos x="T2" y="T3"/>
                </a:cxn>
                <a:cxn ang="0">
                  <a:pos x="T4" y="T5"/>
                </a:cxn>
                <a:cxn ang="0">
                  <a:pos x="T6" y="T7"/>
                </a:cxn>
                <a:cxn ang="0">
                  <a:pos x="T8" y="T9"/>
                </a:cxn>
                <a:cxn ang="0">
                  <a:pos x="T10" y="T11"/>
                </a:cxn>
              </a:cxnLst>
              <a:rect l="0" t="0" r="r" b="b"/>
              <a:pathLst>
                <a:path w="232" h="157">
                  <a:moveTo>
                    <a:pt x="130" y="8"/>
                  </a:moveTo>
                  <a:cubicBezTo>
                    <a:pt x="128" y="0"/>
                    <a:pt x="128" y="0"/>
                    <a:pt x="128" y="0"/>
                  </a:cubicBezTo>
                  <a:cubicBezTo>
                    <a:pt x="81" y="18"/>
                    <a:pt x="27" y="36"/>
                    <a:pt x="0" y="69"/>
                  </a:cubicBezTo>
                  <a:cubicBezTo>
                    <a:pt x="67" y="117"/>
                    <a:pt x="146" y="148"/>
                    <a:pt x="232" y="157"/>
                  </a:cubicBezTo>
                  <a:cubicBezTo>
                    <a:pt x="177" y="93"/>
                    <a:pt x="177" y="93"/>
                    <a:pt x="177" y="93"/>
                  </a:cubicBezTo>
                  <a:lnTo>
                    <a:pt x="130" y="8"/>
                  </a:lnTo>
                  <a:close/>
                </a:path>
              </a:pathLst>
            </a:custGeom>
            <a:solidFill>
              <a:srgbClr val="FA962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5" name="Freeform 105">
              <a:extLst>
                <a:ext uri="{FF2B5EF4-FFF2-40B4-BE49-F238E27FC236}">
                  <a16:creationId xmlns:a16="http://schemas.microsoft.com/office/drawing/2014/main" id="{DB5B84F8-6B54-49DE-84A6-0099A95DAAE5}"/>
                </a:ext>
              </a:extLst>
            </p:cNvPr>
            <p:cNvSpPr>
              <a:spLocks/>
            </p:cNvSpPr>
            <p:nvPr/>
          </p:nvSpPr>
          <p:spPr bwMode="auto">
            <a:xfrm>
              <a:off x="3589338" y="2884488"/>
              <a:ext cx="485775" cy="328612"/>
            </a:xfrm>
            <a:custGeom>
              <a:avLst/>
              <a:gdLst>
                <a:gd name="T0" fmla="*/ 105 w 226"/>
                <a:gd name="T1" fmla="*/ 0 h 153"/>
                <a:gd name="T2" fmla="*/ 16 w 226"/>
                <a:gd name="T3" fmla="*/ 133 h 153"/>
                <a:gd name="T4" fmla="*/ 0 w 226"/>
                <a:gd name="T5" fmla="*/ 153 h 153"/>
                <a:gd name="T6" fmla="*/ 226 w 226"/>
                <a:gd name="T7" fmla="*/ 66 h 153"/>
                <a:gd name="T8" fmla="*/ 105 w 226"/>
                <a:gd name="T9" fmla="*/ 0 h 153"/>
              </a:gdLst>
              <a:ahLst/>
              <a:cxnLst>
                <a:cxn ang="0">
                  <a:pos x="T0" y="T1"/>
                </a:cxn>
                <a:cxn ang="0">
                  <a:pos x="T2" y="T3"/>
                </a:cxn>
                <a:cxn ang="0">
                  <a:pos x="T4" y="T5"/>
                </a:cxn>
                <a:cxn ang="0">
                  <a:pos x="T6" y="T7"/>
                </a:cxn>
                <a:cxn ang="0">
                  <a:pos x="T8" y="T9"/>
                </a:cxn>
              </a:cxnLst>
              <a:rect l="0" t="0" r="r" b="b"/>
              <a:pathLst>
                <a:path w="226" h="153">
                  <a:moveTo>
                    <a:pt x="105" y="0"/>
                  </a:moveTo>
                  <a:cubicBezTo>
                    <a:pt x="16" y="133"/>
                    <a:pt x="16" y="133"/>
                    <a:pt x="16" y="133"/>
                  </a:cubicBezTo>
                  <a:cubicBezTo>
                    <a:pt x="0" y="153"/>
                    <a:pt x="0" y="153"/>
                    <a:pt x="0" y="153"/>
                  </a:cubicBezTo>
                  <a:cubicBezTo>
                    <a:pt x="84" y="144"/>
                    <a:pt x="161" y="113"/>
                    <a:pt x="226" y="66"/>
                  </a:cubicBezTo>
                  <a:cubicBezTo>
                    <a:pt x="200" y="34"/>
                    <a:pt x="151" y="17"/>
                    <a:pt x="105" y="0"/>
                  </a:cubicBezTo>
                  <a:close/>
                </a:path>
              </a:pathLst>
            </a:custGeom>
            <a:solidFill>
              <a:srgbClr val="FA962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6" name="Freeform 106">
              <a:extLst>
                <a:ext uri="{FF2B5EF4-FFF2-40B4-BE49-F238E27FC236}">
                  <a16:creationId xmlns:a16="http://schemas.microsoft.com/office/drawing/2014/main" id="{EE59787C-A3B9-4BBC-A70B-80F89DAB5373}"/>
                </a:ext>
              </a:extLst>
            </p:cNvPr>
            <p:cNvSpPr>
              <a:spLocks/>
            </p:cNvSpPr>
            <p:nvPr/>
          </p:nvSpPr>
          <p:spPr bwMode="auto">
            <a:xfrm>
              <a:off x="3108325" y="2874964"/>
              <a:ext cx="284163" cy="341312"/>
            </a:xfrm>
            <a:custGeom>
              <a:avLst/>
              <a:gdLst>
                <a:gd name="T0" fmla="*/ 18 w 132"/>
                <a:gd name="T1" fmla="*/ 0 h 159"/>
                <a:gd name="T2" fmla="*/ 0 w 132"/>
                <a:gd name="T3" fmla="*/ 6 h 159"/>
                <a:gd name="T4" fmla="*/ 101 w 132"/>
                <a:gd name="T5" fmla="*/ 156 h 159"/>
                <a:gd name="T6" fmla="*/ 132 w 132"/>
                <a:gd name="T7" fmla="*/ 159 h 159"/>
                <a:gd name="T8" fmla="*/ 18 w 132"/>
                <a:gd name="T9" fmla="*/ 0 h 159"/>
              </a:gdLst>
              <a:ahLst/>
              <a:cxnLst>
                <a:cxn ang="0">
                  <a:pos x="T0" y="T1"/>
                </a:cxn>
                <a:cxn ang="0">
                  <a:pos x="T2" y="T3"/>
                </a:cxn>
                <a:cxn ang="0">
                  <a:pos x="T4" y="T5"/>
                </a:cxn>
                <a:cxn ang="0">
                  <a:pos x="T6" y="T7"/>
                </a:cxn>
                <a:cxn ang="0">
                  <a:pos x="T8" y="T9"/>
                </a:cxn>
              </a:cxnLst>
              <a:rect l="0" t="0" r="r" b="b"/>
              <a:pathLst>
                <a:path w="132" h="159">
                  <a:moveTo>
                    <a:pt x="18" y="0"/>
                  </a:moveTo>
                  <a:cubicBezTo>
                    <a:pt x="0" y="6"/>
                    <a:pt x="0" y="6"/>
                    <a:pt x="0" y="6"/>
                  </a:cubicBezTo>
                  <a:cubicBezTo>
                    <a:pt x="35" y="75"/>
                    <a:pt x="87" y="139"/>
                    <a:pt x="101" y="156"/>
                  </a:cubicBezTo>
                  <a:cubicBezTo>
                    <a:pt x="111" y="157"/>
                    <a:pt x="121" y="159"/>
                    <a:pt x="132" y="159"/>
                  </a:cubicBezTo>
                  <a:cubicBezTo>
                    <a:pt x="82" y="128"/>
                    <a:pt x="18" y="0"/>
                    <a:pt x="18" y="0"/>
                  </a:cubicBezTo>
                  <a:close/>
                </a:path>
              </a:pathLst>
            </a:custGeom>
            <a:solidFill>
              <a:srgbClr val="FA9622">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7" name="Freeform 107">
              <a:extLst>
                <a:ext uri="{FF2B5EF4-FFF2-40B4-BE49-F238E27FC236}">
                  <a16:creationId xmlns:a16="http://schemas.microsoft.com/office/drawing/2014/main" id="{2997802E-1C01-4B29-B843-7846CBD9EF12}"/>
                </a:ext>
              </a:extLst>
            </p:cNvPr>
            <p:cNvSpPr>
              <a:spLocks/>
            </p:cNvSpPr>
            <p:nvPr/>
          </p:nvSpPr>
          <p:spPr bwMode="auto">
            <a:xfrm>
              <a:off x="3546475" y="2874964"/>
              <a:ext cx="284163" cy="341312"/>
            </a:xfrm>
            <a:custGeom>
              <a:avLst/>
              <a:gdLst>
                <a:gd name="T0" fmla="*/ 113 w 132"/>
                <a:gd name="T1" fmla="*/ 0 h 159"/>
                <a:gd name="T2" fmla="*/ 0 w 132"/>
                <a:gd name="T3" fmla="*/ 159 h 159"/>
                <a:gd name="T4" fmla="*/ 30 w 132"/>
                <a:gd name="T5" fmla="*/ 156 h 159"/>
                <a:gd name="T6" fmla="*/ 132 w 132"/>
                <a:gd name="T7" fmla="*/ 6 h 159"/>
                <a:gd name="T8" fmla="*/ 113 w 132"/>
                <a:gd name="T9" fmla="*/ 0 h 159"/>
              </a:gdLst>
              <a:ahLst/>
              <a:cxnLst>
                <a:cxn ang="0">
                  <a:pos x="T0" y="T1"/>
                </a:cxn>
                <a:cxn ang="0">
                  <a:pos x="T2" y="T3"/>
                </a:cxn>
                <a:cxn ang="0">
                  <a:pos x="T4" y="T5"/>
                </a:cxn>
                <a:cxn ang="0">
                  <a:pos x="T6" y="T7"/>
                </a:cxn>
                <a:cxn ang="0">
                  <a:pos x="T8" y="T9"/>
                </a:cxn>
              </a:cxnLst>
              <a:rect l="0" t="0" r="r" b="b"/>
              <a:pathLst>
                <a:path w="132" h="159">
                  <a:moveTo>
                    <a:pt x="113" y="0"/>
                  </a:moveTo>
                  <a:cubicBezTo>
                    <a:pt x="113" y="0"/>
                    <a:pt x="50" y="128"/>
                    <a:pt x="0" y="159"/>
                  </a:cubicBezTo>
                  <a:cubicBezTo>
                    <a:pt x="10" y="158"/>
                    <a:pt x="20" y="157"/>
                    <a:pt x="30" y="156"/>
                  </a:cubicBezTo>
                  <a:cubicBezTo>
                    <a:pt x="45" y="139"/>
                    <a:pt x="97" y="75"/>
                    <a:pt x="132" y="6"/>
                  </a:cubicBezTo>
                  <a:lnTo>
                    <a:pt x="113" y="0"/>
                  </a:lnTo>
                  <a:close/>
                </a:path>
              </a:pathLst>
            </a:custGeom>
            <a:solidFill>
              <a:srgbClr val="FA9622">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sp>
          <p:nvSpPr>
            <p:cNvPr id="228" name="Oval 96">
              <a:extLst>
                <a:ext uri="{FF2B5EF4-FFF2-40B4-BE49-F238E27FC236}">
                  <a16:creationId xmlns:a16="http://schemas.microsoft.com/office/drawing/2014/main" id="{B8A25CA8-3461-4638-B26B-A889066AF097}"/>
                </a:ext>
              </a:extLst>
            </p:cNvPr>
            <p:cNvSpPr>
              <a:spLocks noChangeArrowheads="1"/>
            </p:cNvSpPr>
            <p:nvPr/>
          </p:nvSpPr>
          <p:spPr bwMode="auto">
            <a:xfrm>
              <a:off x="2424113" y="1138238"/>
              <a:ext cx="2087563" cy="2082800"/>
            </a:xfrm>
            <a:prstGeom prst="ellipse">
              <a:avLst/>
            </a:prstGeom>
            <a:noFill/>
            <a:ln w="57150">
              <a:solidFill>
                <a:srgbClr val="00AA9B">
                  <a:lumMod val="75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endParaRPr>
            </a:p>
          </p:txBody>
        </p:sp>
      </p:grpSp>
    </p:spTree>
    <p:custDataLst>
      <p:tags r:id="rId1"/>
    </p:custDataLst>
    <p:extLst>
      <p:ext uri="{BB962C8B-B14F-4D97-AF65-F5344CB8AC3E}">
        <p14:creationId xmlns:p14="http://schemas.microsoft.com/office/powerpoint/2010/main" val="24428598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2"/>
                </a:solidFill>
              </a:rPr>
              <a:t>School Engagement, building skills for the future.</a:t>
            </a:r>
            <a:br>
              <a:rPr lang="en-GB" dirty="0">
                <a:solidFill>
                  <a:schemeClr val="bg2"/>
                </a:solidFill>
              </a:rPr>
            </a:br>
            <a:endParaRPr lang="en-GB" dirty="0">
              <a:solidFill>
                <a:schemeClr val="bg2"/>
              </a:solidFill>
            </a:endParaRPr>
          </a:p>
        </p:txBody>
      </p:sp>
      <p:sp>
        <p:nvSpPr>
          <p:cNvPr id="3" name="Content Placeholder 2"/>
          <p:cNvSpPr>
            <a:spLocks noGrp="1"/>
          </p:cNvSpPr>
          <p:nvPr>
            <p:ph idx="1"/>
          </p:nvPr>
        </p:nvSpPr>
        <p:spPr>
          <a:xfrm>
            <a:off x="213316" y="2643759"/>
            <a:ext cx="2160237" cy="1915231"/>
          </a:xfrm>
        </p:spPr>
        <p:txBody>
          <a:bodyPr/>
          <a:lstStyle/>
          <a:p>
            <a:pPr marL="285750" lvl="0" indent="-285750">
              <a:spcBef>
                <a:spcPts val="0"/>
              </a:spcBef>
              <a:spcAft>
                <a:spcPts val="0"/>
              </a:spcAft>
              <a:buClrTx/>
              <a:buSzTx/>
              <a:buFont typeface="Wingdings" panose="05000000000000000000" pitchFamily="2" charset="2"/>
              <a:buChar char="q"/>
              <a:tabLst/>
              <a:defRPr/>
            </a:pPr>
            <a:r>
              <a:rPr lang="en-GB" sz="1400" dirty="0">
                <a:solidFill>
                  <a:schemeClr val="bg1"/>
                </a:solidFill>
              </a:rPr>
              <a:t>Target Schools with a diverse intake</a:t>
            </a:r>
          </a:p>
          <a:p>
            <a:pPr marL="0" lvl="0" indent="0">
              <a:spcBef>
                <a:spcPts val="0"/>
              </a:spcBef>
              <a:spcAft>
                <a:spcPts val="0"/>
              </a:spcAft>
              <a:buClrTx/>
              <a:buSzTx/>
              <a:buNone/>
              <a:tabLst/>
              <a:defRPr/>
            </a:pPr>
            <a:r>
              <a:rPr lang="en-GB" sz="900" dirty="0">
                <a:solidFill>
                  <a:schemeClr val="bg1"/>
                </a:solidFill>
              </a:rPr>
              <a:t>  </a:t>
            </a:r>
          </a:p>
          <a:p>
            <a:pPr marL="285750" lvl="0" indent="-285750">
              <a:spcBef>
                <a:spcPts val="0"/>
              </a:spcBef>
              <a:spcAft>
                <a:spcPts val="0"/>
              </a:spcAft>
              <a:buClrTx/>
              <a:buSzTx/>
              <a:buFont typeface="Wingdings" panose="05000000000000000000" pitchFamily="2" charset="2"/>
              <a:buChar char="q"/>
              <a:tabLst/>
              <a:defRPr/>
            </a:pPr>
            <a:r>
              <a:rPr lang="en-GB" sz="1400" dirty="0">
                <a:solidFill>
                  <a:schemeClr val="bg1"/>
                </a:solidFill>
              </a:rPr>
              <a:t>Supporting Teachers</a:t>
            </a:r>
          </a:p>
          <a:p>
            <a:pPr marL="0" lvl="0" indent="0">
              <a:spcBef>
                <a:spcPts val="0"/>
              </a:spcBef>
              <a:spcAft>
                <a:spcPts val="0"/>
              </a:spcAft>
              <a:buClrTx/>
              <a:buSzTx/>
              <a:buNone/>
              <a:tabLst/>
              <a:defRPr/>
            </a:pPr>
            <a:r>
              <a:rPr lang="en-GB" sz="700" dirty="0">
                <a:solidFill>
                  <a:schemeClr val="bg1"/>
                </a:solidFill>
              </a:rPr>
              <a:t> </a:t>
            </a:r>
          </a:p>
          <a:p>
            <a:pPr marL="285750" lvl="0" indent="-285750">
              <a:spcBef>
                <a:spcPts val="0"/>
              </a:spcBef>
              <a:spcAft>
                <a:spcPts val="0"/>
              </a:spcAft>
              <a:buClrTx/>
              <a:buSzTx/>
              <a:buFont typeface="Wingdings" panose="05000000000000000000" pitchFamily="2" charset="2"/>
              <a:buChar char="q"/>
              <a:tabLst/>
              <a:defRPr/>
            </a:pPr>
            <a:r>
              <a:rPr lang="en-GB" sz="1400" dirty="0">
                <a:solidFill>
                  <a:schemeClr val="bg1"/>
                </a:solidFill>
              </a:rPr>
              <a:t>STEM activities</a:t>
            </a:r>
          </a:p>
          <a:p>
            <a:pPr marL="0" lvl="0" indent="0">
              <a:spcBef>
                <a:spcPts val="0"/>
              </a:spcBef>
              <a:spcAft>
                <a:spcPts val="0"/>
              </a:spcAft>
              <a:buClrTx/>
              <a:buSzTx/>
              <a:buNone/>
              <a:tabLst/>
              <a:defRPr/>
            </a:pPr>
            <a:r>
              <a:rPr lang="en-GB" sz="900" dirty="0">
                <a:solidFill>
                  <a:schemeClr val="bg1"/>
                </a:solidFill>
              </a:rPr>
              <a:t> </a:t>
            </a:r>
          </a:p>
          <a:p>
            <a:pPr marL="285750" lvl="0" indent="-285750">
              <a:spcBef>
                <a:spcPts val="0"/>
              </a:spcBef>
              <a:spcAft>
                <a:spcPts val="0"/>
              </a:spcAft>
              <a:buClrTx/>
              <a:buSzTx/>
              <a:buFont typeface="Wingdings" panose="05000000000000000000" pitchFamily="2" charset="2"/>
              <a:buChar char="q"/>
              <a:tabLst/>
              <a:defRPr/>
            </a:pPr>
            <a:r>
              <a:rPr lang="en-GB" sz="1400" dirty="0">
                <a:solidFill>
                  <a:schemeClr val="bg1"/>
                </a:solidFill>
              </a:rPr>
              <a:t>Work Experience</a:t>
            </a:r>
          </a:p>
          <a:p>
            <a:pPr marL="179025" indent="0">
              <a:buNone/>
            </a:pPr>
            <a:endParaRPr lang="en-GB" sz="1400" dirty="0"/>
          </a:p>
        </p:txBody>
      </p:sp>
      <p:pic>
        <p:nvPicPr>
          <p:cNvPr id="4" name="Picture 3"/>
          <p:cNvPicPr>
            <a:picLocks noChangeAspect="1"/>
          </p:cNvPicPr>
          <p:nvPr/>
        </p:nvPicPr>
        <p:blipFill>
          <a:blip r:embed="rId2"/>
          <a:stretch>
            <a:fillRect/>
          </a:stretch>
        </p:blipFill>
        <p:spPr>
          <a:xfrm>
            <a:off x="395536" y="1219589"/>
            <a:ext cx="1566808" cy="1103472"/>
          </a:xfrm>
          <a:prstGeom prst="rect">
            <a:avLst/>
          </a:prstGeom>
        </p:spPr>
      </p:pic>
      <p:sp>
        <p:nvSpPr>
          <p:cNvPr id="5" name="Content Placeholder 1"/>
          <p:cNvSpPr txBox="1">
            <a:spLocks/>
          </p:cNvSpPr>
          <p:nvPr/>
        </p:nvSpPr>
        <p:spPr>
          <a:xfrm>
            <a:off x="213316" y="644852"/>
            <a:ext cx="7324898" cy="263505"/>
          </a:xfrm>
          <a:prstGeom prst="rect">
            <a:avLst/>
          </a:prstGeom>
        </p:spPr>
        <p:txBody>
          <a:bodyPr vert="horz" lIns="0" tIns="0" rIns="0" bIns="0" rtlCol="0">
            <a:noAutofit/>
          </a:bodyPr>
          <a:lstStyle>
            <a:lvl1pPr marL="168275" indent="-168275" algn="l" defTabSz="342900" rtl="0" eaLnBrk="1" latinLnBrk="0" hangingPunct="1">
              <a:lnSpc>
                <a:spcPct val="100000"/>
              </a:lnSpc>
              <a:spcBef>
                <a:spcPts val="450"/>
              </a:spcBef>
              <a:spcAft>
                <a:spcPts val="525"/>
              </a:spcAft>
              <a:buClr>
                <a:srgbClr val="00B4C2"/>
              </a:buClr>
              <a:buSzPct val="90000"/>
              <a:buFont typeface="Century Gothic" panose="020B0502020202020204" pitchFamily="34" charset="0"/>
              <a:buChar char="▌"/>
              <a:tabLst>
                <a:tab pos="739379" algn="l"/>
              </a:tabLst>
              <a:defRPr lang="fr-FR" sz="1800" b="1" kern="1200">
                <a:solidFill>
                  <a:srgbClr val="00B4C2"/>
                </a:solidFill>
                <a:latin typeface="+mn-lt"/>
                <a:ea typeface="+mn-ea"/>
                <a:cs typeface="+mn-cs"/>
              </a:defRPr>
            </a:lvl1pPr>
            <a:lvl2pPr marL="344488" indent="-176213" algn="l" defTabSz="342900" rtl="0" eaLnBrk="1" latinLnBrk="0" hangingPunct="1">
              <a:spcBef>
                <a:spcPts val="225"/>
              </a:spcBef>
              <a:spcAft>
                <a:spcPts val="450"/>
              </a:spcAft>
              <a:buSzPct val="100000"/>
              <a:buFontTx/>
              <a:buBlip>
                <a:blip r:embed="rId3"/>
              </a:buBlip>
              <a:tabLst/>
              <a:defRPr sz="1600" kern="1200">
                <a:solidFill>
                  <a:schemeClr val="tx1"/>
                </a:solidFill>
                <a:latin typeface="+mn-lt"/>
                <a:ea typeface="+mn-ea"/>
                <a:cs typeface="+mn-cs"/>
              </a:defRPr>
            </a:lvl2pPr>
            <a:lvl3pPr marL="457200" indent="-112713" algn="l" defTabSz="342900" rtl="0" eaLnBrk="1" latinLnBrk="0" hangingPunct="1">
              <a:spcBef>
                <a:spcPts val="0"/>
              </a:spcBef>
              <a:spcAft>
                <a:spcPts val="150"/>
              </a:spcAft>
              <a:buSzPct val="100000"/>
              <a:buFont typeface="Lucida Grande"/>
              <a:buChar char="-"/>
              <a:tabLst/>
              <a:defRPr sz="1500" kern="1200">
                <a:solidFill>
                  <a:schemeClr val="accent4"/>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68275" marR="0" lvl="1" indent="0" algn="l" defTabSz="342900" rtl="0" eaLnBrk="1" fontAlgn="auto" latinLnBrk="0" hangingPunct="1">
              <a:lnSpc>
                <a:spcPct val="100000"/>
              </a:lnSpc>
              <a:spcBef>
                <a:spcPts val="225"/>
              </a:spcBef>
              <a:spcAft>
                <a:spcPts val="450"/>
              </a:spcAft>
              <a:buClrTx/>
              <a:buSzPct val="100000"/>
              <a:buFontTx/>
              <a:buNone/>
              <a:tabLst/>
              <a:defRPr/>
            </a:pPr>
            <a:r>
              <a:rPr kumimoji="0" lang="en-GB" sz="1600" b="1" i="0" u="none" strike="noStrike" kern="1200" cap="none" spc="0" normalizeH="0" baseline="0" noProof="0" dirty="0">
                <a:ln>
                  <a:noFill/>
                </a:ln>
                <a:solidFill>
                  <a:schemeClr val="bg1"/>
                </a:solidFill>
                <a:effectLst/>
                <a:uLnTx/>
                <a:uFillTx/>
                <a:latin typeface="Century Gothic"/>
                <a:ea typeface="+mn-ea"/>
                <a:cs typeface="+mn-cs"/>
              </a:rPr>
              <a:t>Only 25% of English Students take 2 or more STEM subjects at A level…</a:t>
            </a:r>
          </a:p>
          <a:p>
            <a:pPr marL="168275" marR="0" lvl="1" indent="0" algn="l" defTabSz="342900" rtl="0" eaLnBrk="1" fontAlgn="auto" latinLnBrk="0" hangingPunct="1">
              <a:lnSpc>
                <a:spcPct val="100000"/>
              </a:lnSpc>
              <a:spcBef>
                <a:spcPts val="225"/>
              </a:spcBef>
              <a:spcAft>
                <a:spcPts val="450"/>
              </a:spcAft>
              <a:buClrTx/>
              <a:buSzPct val="100000"/>
              <a:buFontTx/>
              <a:buNone/>
              <a:tabLst/>
              <a:defRPr/>
            </a:pPr>
            <a:r>
              <a:rPr kumimoji="0" lang="en-GB" sz="500" b="0" i="0" u="none" strike="noStrike" kern="1200" cap="none" spc="0" normalizeH="0" baseline="0" noProof="0" dirty="0">
                <a:ln>
                  <a:noFill/>
                </a:ln>
                <a:solidFill>
                  <a:schemeClr val="bg1"/>
                </a:solidFill>
                <a:effectLst/>
                <a:uLnTx/>
                <a:uFillTx/>
                <a:latin typeface="Century Gothic"/>
                <a:ea typeface="+mn-ea"/>
                <a:cs typeface="+mn-cs"/>
              </a:rPr>
              <a:t> </a:t>
            </a:r>
          </a:p>
          <a:p>
            <a:pPr marL="168275" marR="0" lvl="1" indent="0" algn="l" defTabSz="342900" rtl="0" eaLnBrk="1" fontAlgn="auto" latinLnBrk="0" hangingPunct="1">
              <a:lnSpc>
                <a:spcPct val="100000"/>
              </a:lnSpc>
              <a:spcBef>
                <a:spcPts val="225"/>
              </a:spcBef>
              <a:spcAft>
                <a:spcPts val="450"/>
              </a:spcAft>
              <a:buClrTx/>
              <a:buSzPct val="100000"/>
              <a:buFontTx/>
              <a:buNone/>
              <a:tabLst/>
              <a:defRPr/>
            </a:pPr>
            <a:endParaRPr kumimoji="0" lang="en-GB" sz="500" b="0" i="0" u="none" strike="noStrike" kern="1200" cap="none" spc="0" normalizeH="0" baseline="0" noProof="0" dirty="0">
              <a:ln>
                <a:noFill/>
              </a:ln>
              <a:solidFill>
                <a:schemeClr val="bg1"/>
              </a:solidFill>
              <a:effectLst/>
              <a:uLnTx/>
              <a:uFillTx/>
              <a:latin typeface="Century Gothic"/>
              <a:ea typeface="+mn-ea"/>
              <a:cs typeface="+mn-cs"/>
            </a:endParaRPr>
          </a:p>
          <a:p>
            <a:pPr marL="168275" marR="0" lvl="1" indent="0" algn="l" defTabSz="342900" rtl="0" eaLnBrk="1" fontAlgn="auto" latinLnBrk="0" hangingPunct="1">
              <a:lnSpc>
                <a:spcPct val="100000"/>
              </a:lnSpc>
              <a:spcBef>
                <a:spcPts val="225"/>
              </a:spcBef>
              <a:spcAft>
                <a:spcPts val="450"/>
              </a:spcAft>
              <a:buClrTx/>
              <a:buSzPct val="100000"/>
              <a:buFontTx/>
              <a:buNone/>
              <a:tabLst/>
              <a:defRPr/>
            </a:pPr>
            <a:endParaRPr kumimoji="0" lang="en-GB" sz="1050" b="0" i="0" u="none" strike="noStrike" kern="1200" cap="none" spc="0" normalizeH="0" baseline="0" noProof="0" dirty="0">
              <a:ln>
                <a:noFill/>
              </a:ln>
              <a:solidFill>
                <a:schemeClr val="bg1"/>
              </a:solidFill>
              <a:effectLst/>
              <a:uLnTx/>
              <a:uFillTx/>
              <a:latin typeface="Century Gothic"/>
              <a:ea typeface="+mn-ea"/>
              <a:cs typeface="+mn-cs"/>
            </a:endParaRPr>
          </a:p>
          <a:p>
            <a:pPr marL="168275" marR="0" lvl="1" indent="0" algn="l" defTabSz="342900" rtl="0" eaLnBrk="1" fontAlgn="auto" latinLnBrk="0" hangingPunct="1">
              <a:lnSpc>
                <a:spcPct val="100000"/>
              </a:lnSpc>
              <a:spcBef>
                <a:spcPts val="225"/>
              </a:spcBef>
              <a:spcAft>
                <a:spcPts val="450"/>
              </a:spcAft>
              <a:buClrTx/>
              <a:buSzPct val="100000"/>
              <a:buFontTx/>
              <a:buNone/>
              <a:tabLst/>
              <a:defRPr/>
            </a:pPr>
            <a:endParaRPr kumimoji="0" lang="en-GB" sz="1600" b="0" i="0" u="none" strike="noStrike" kern="1200" cap="none" spc="0" normalizeH="0" baseline="0" noProof="0" dirty="0">
              <a:ln>
                <a:noFill/>
              </a:ln>
              <a:solidFill>
                <a:schemeClr val="bg1"/>
              </a:solidFill>
              <a:effectLst/>
              <a:uLnTx/>
              <a:uFillTx/>
              <a:latin typeface="Century Gothic"/>
              <a:ea typeface="+mn-ea"/>
              <a:cs typeface="+mn-cs"/>
            </a:endParaRPr>
          </a:p>
          <a:p>
            <a:pPr marL="168275" marR="0" lvl="1" indent="0" algn="l" defTabSz="342900" rtl="0" eaLnBrk="1" fontAlgn="auto" latinLnBrk="0" hangingPunct="1">
              <a:lnSpc>
                <a:spcPct val="100000"/>
              </a:lnSpc>
              <a:spcBef>
                <a:spcPts val="225"/>
              </a:spcBef>
              <a:spcAft>
                <a:spcPts val="450"/>
              </a:spcAft>
              <a:buClrTx/>
              <a:buSzPct val="100000"/>
              <a:buFontTx/>
              <a:buNone/>
              <a:tabLst/>
              <a:defRPr/>
            </a:pPr>
            <a:r>
              <a:rPr kumimoji="0" lang="en-GB" sz="1600" b="0" i="0" u="none" strike="noStrike" kern="1200" cap="none" spc="0" normalizeH="0" baseline="0" noProof="0" dirty="0">
                <a:ln>
                  <a:noFill/>
                </a:ln>
                <a:solidFill>
                  <a:schemeClr val="bg1"/>
                </a:solidFill>
                <a:effectLst/>
                <a:uLnTx/>
                <a:uFillTx/>
                <a:latin typeface="Century Gothic"/>
                <a:ea typeface="+mn-ea"/>
                <a:cs typeface="+mn-cs"/>
              </a:rPr>
              <a:t>	</a:t>
            </a:r>
          </a:p>
        </p:txBody>
      </p:sp>
      <p:sp>
        <p:nvSpPr>
          <p:cNvPr id="6" name="8-Point Star 5"/>
          <p:cNvSpPr/>
          <p:nvPr/>
        </p:nvSpPr>
        <p:spPr>
          <a:xfrm>
            <a:off x="2373553" y="1003907"/>
            <a:ext cx="4461106" cy="1479503"/>
          </a:xfrm>
          <a:prstGeom prst="star8">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entury Gothic"/>
                <a:ea typeface="+mn-ea"/>
                <a:cs typeface="+mn-cs"/>
              </a:rPr>
              <a:t>Only </a:t>
            </a:r>
            <a:r>
              <a:rPr kumimoji="0" lang="en-GB" sz="1600" b="1" i="0" u="none" strike="noStrike" kern="1200" cap="none" spc="0" normalizeH="0" baseline="0" noProof="0" dirty="0">
                <a:ln>
                  <a:noFill/>
                </a:ln>
                <a:solidFill>
                  <a:srgbClr val="FFC000"/>
                </a:solidFill>
                <a:effectLst/>
                <a:uLnTx/>
                <a:uFillTx/>
                <a:latin typeface="Century Gothic"/>
                <a:ea typeface="+mn-ea"/>
                <a:cs typeface="+mn-cs"/>
              </a:rPr>
              <a:t>17.5%</a:t>
            </a:r>
            <a:r>
              <a:rPr kumimoji="0" lang="en-GB" sz="1600" b="1" i="0" u="none" strike="noStrike" kern="1200" cap="none" spc="0" normalizeH="0" baseline="0" noProof="0" dirty="0">
                <a:ln>
                  <a:noFill/>
                </a:ln>
                <a:solidFill>
                  <a:srgbClr val="FFFFFF"/>
                </a:solidFill>
                <a:effectLst/>
                <a:uLnTx/>
                <a:uFillTx/>
                <a:latin typeface="Century Gothic"/>
                <a:ea typeface="+mn-ea"/>
                <a:cs typeface="+mn-cs"/>
              </a:rPr>
              <a:t> of engineering teachers a relevant post-A level qualification…</a:t>
            </a:r>
          </a:p>
        </p:txBody>
      </p:sp>
      <p:sp>
        <p:nvSpPr>
          <p:cNvPr id="7" name="8-Point Star 6"/>
          <p:cNvSpPr/>
          <p:nvPr/>
        </p:nvSpPr>
        <p:spPr>
          <a:xfrm>
            <a:off x="2428658" y="2842465"/>
            <a:ext cx="4461105" cy="1595152"/>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DDA24"/>
                </a:solidFill>
                <a:effectLst/>
                <a:uLnTx/>
                <a:uFillTx/>
                <a:latin typeface="Century Gothic"/>
                <a:ea typeface="+mn-ea"/>
                <a:cs typeface="+mn-cs"/>
              </a:rPr>
              <a:t>47% </a:t>
            </a:r>
            <a:r>
              <a:rPr kumimoji="0" lang="en-GB" sz="1600" b="1" i="0" u="none" strike="noStrike" kern="1200" cap="none" spc="0" normalizeH="0" baseline="0" noProof="0" dirty="0">
                <a:ln>
                  <a:noFill/>
                </a:ln>
                <a:solidFill>
                  <a:srgbClr val="FFFFFF"/>
                </a:solidFill>
                <a:effectLst/>
                <a:uLnTx/>
                <a:uFillTx/>
                <a:latin typeface="Century Gothic"/>
                <a:ea typeface="+mn-ea"/>
                <a:cs typeface="+mn-cs"/>
              </a:rPr>
              <a:t>of 11-19 year olds said they knew little or almost nothing about what engineers do…</a:t>
            </a:r>
          </a:p>
        </p:txBody>
      </p:sp>
      <p:pic>
        <p:nvPicPr>
          <p:cNvPr id="8" name="Picture 7"/>
          <p:cNvPicPr>
            <a:picLocks noChangeAspect="1"/>
          </p:cNvPicPr>
          <p:nvPr/>
        </p:nvPicPr>
        <p:blipFill>
          <a:blip r:embed="rId4"/>
          <a:stretch>
            <a:fillRect/>
          </a:stretch>
        </p:blipFill>
        <p:spPr>
          <a:xfrm>
            <a:off x="6976238" y="1088640"/>
            <a:ext cx="1965210" cy="947799"/>
          </a:xfrm>
          <a:prstGeom prst="rect">
            <a:avLst/>
          </a:prstGeom>
        </p:spPr>
      </p:pic>
      <p:pic>
        <p:nvPicPr>
          <p:cNvPr id="9" name="Picture 8"/>
          <p:cNvPicPr>
            <a:picLocks noChangeAspect="1"/>
          </p:cNvPicPr>
          <p:nvPr/>
        </p:nvPicPr>
        <p:blipFill>
          <a:blip r:embed="rId5"/>
          <a:stretch>
            <a:fillRect/>
          </a:stretch>
        </p:blipFill>
        <p:spPr>
          <a:xfrm>
            <a:off x="7005078" y="2139703"/>
            <a:ext cx="1936370" cy="1008112"/>
          </a:xfrm>
          <a:prstGeom prst="rect">
            <a:avLst/>
          </a:prstGeom>
        </p:spPr>
      </p:pic>
      <p:pic>
        <p:nvPicPr>
          <p:cNvPr id="10" name="Picture 9"/>
          <p:cNvPicPr>
            <a:picLocks noChangeAspect="1"/>
          </p:cNvPicPr>
          <p:nvPr/>
        </p:nvPicPr>
        <p:blipFill>
          <a:blip r:embed="rId6"/>
          <a:stretch>
            <a:fillRect/>
          </a:stretch>
        </p:blipFill>
        <p:spPr>
          <a:xfrm>
            <a:off x="7002752" y="3251079"/>
            <a:ext cx="1938696" cy="1091279"/>
          </a:xfrm>
          <a:prstGeom prst="rect">
            <a:avLst/>
          </a:prstGeom>
        </p:spPr>
      </p:pic>
    </p:spTree>
    <p:extLst>
      <p:ext uri="{BB962C8B-B14F-4D97-AF65-F5344CB8AC3E}">
        <p14:creationId xmlns:p14="http://schemas.microsoft.com/office/powerpoint/2010/main" val="710371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Place saver for STEM Video</a:t>
            </a:r>
          </a:p>
        </p:txBody>
      </p:sp>
    </p:spTree>
    <p:extLst>
      <p:ext uri="{BB962C8B-B14F-4D97-AF65-F5344CB8AC3E}">
        <p14:creationId xmlns:p14="http://schemas.microsoft.com/office/powerpoint/2010/main" val="1379026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491630"/>
            <a:ext cx="4918023" cy="3190787"/>
          </a:xfrm>
        </p:spPr>
        <p:txBody>
          <a:bodyPr/>
          <a:lstStyle/>
          <a:p>
            <a:pPr algn="ctr"/>
            <a:r>
              <a:rPr lang="en-GB" sz="2000" dirty="0">
                <a:solidFill>
                  <a:schemeClr val="accent6"/>
                </a:solidFill>
              </a:rPr>
              <a:t>A Learning Organisation that values difference, with a sense of purpose, our people can connect with, driving people engagement and business performance  </a:t>
            </a:r>
            <a:br>
              <a:rPr lang="en-GB" sz="2000" dirty="0">
                <a:solidFill>
                  <a:schemeClr val="accent6"/>
                </a:solidFill>
              </a:rPr>
            </a:br>
            <a:endParaRPr lang="en-GB" sz="2000" dirty="0">
              <a:solidFill>
                <a:schemeClr val="accent6"/>
              </a:solidFill>
            </a:endParaRPr>
          </a:p>
        </p:txBody>
      </p:sp>
    </p:spTree>
    <p:extLst>
      <p:ext uri="{BB962C8B-B14F-4D97-AF65-F5344CB8AC3E}">
        <p14:creationId xmlns:p14="http://schemas.microsoft.com/office/powerpoint/2010/main" val="2977283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1470"/>
            <a:ext cx="6696744" cy="369332"/>
          </a:xfrm>
          <a:prstGeom prst="rect">
            <a:avLst/>
          </a:prstGeom>
        </p:spPr>
        <p:txBody>
          <a:bodyPr wrap="square">
            <a:spAutoFit/>
          </a:bodyPr>
          <a:lstStyle/>
          <a:p>
            <a:pPr lvl="0" defTabSz="457200">
              <a:defRPr/>
            </a:pPr>
            <a:r>
              <a:rPr lang="en-GB" b="1" dirty="0">
                <a:solidFill>
                  <a:srgbClr val="FFFFFF"/>
                </a:solidFill>
              </a:rPr>
              <a:t>Diversifying employability to build better talent pipelines </a:t>
            </a:r>
          </a:p>
        </p:txBody>
      </p:sp>
      <p:sp>
        <p:nvSpPr>
          <p:cNvPr id="3" name="Rectangle 2"/>
          <p:cNvSpPr/>
          <p:nvPr/>
        </p:nvSpPr>
        <p:spPr>
          <a:xfrm>
            <a:off x="-252536" y="679872"/>
            <a:ext cx="8064896" cy="369332"/>
          </a:xfrm>
          <a:prstGeom prst="rect">
            <a:avLst/>
          </a:prstGeom>
        </p:spPr>
        <p:txBody>
          <a:bodyPr wrap="square">
            <a:spAutoFit/>
          </a:bodyPr>
          <a:lstStyle/>
          <a:p>
            <a:pPr lvl="0" algn="ctr" defTabSz="457200">
              <a:defRPr/>
            </a:pPr>
            <a:r>
              <a:rPr lang="en-GB" b="1" dirty="0">
                <a:solidFill>
                  <a:srgbClr val="FFFFFF"/>
                </a:solidFill>
              </a:rPr>
              <a:t>Ethnic Minorities make up </a:t>
            </a:r>
            <a:r>
              <a:rPr lang="en-GB" b="1" dirty="0">
                <a:solidFill>
                  <a:srgbClr val="00B0F0"/>
                </a:solidFill>
              </a:rPr>
              <a:t>10.8%</a:t>
            </a:r>
            <a:r>
              <a:rPr lang="en-GB" b="1" dirty="0">
                <a:solidFill>
                  <a:srgbClr val="FFFFFF"/>
                </a:solidFill>
              </a:rPr>
              <a:t> of the engineering workforce </a:t>
            </a:r>
          </a:p>
        </p:txBody>
      </p:sp>
      <p:sp>
        <p:nvSpPr>
          <p:cNvPr id="4" name="Rectangle 3"/>
          <p:cNvSpPr/>
          <p:nvPr/>
        </p:nvSpPr>
        <p:spPr>
          <a:xfrm>
            <a:off x="216752" y="4155926"/>
            <a:ext cx="8784976" cy="646331"/>
          </a:xfrm>
          <a:prstGeom prst="rect">
            <a:avLst/>
          </a:prstGeom>
        </p:spPr>
        <p:txBody>
          <a:bodyPr wrap="square">
            <a:spAutoFit/>
          </a:bodyPr>
          <a:lstStyle/>
          <a:p>
            <a:pPr lvl="0" algn="ctr" defTabSz="457200">
              <a:defRPr/>
            </a:pPr>
            <a:r>
              <a:rPr lang="en-GB" b="1" dirty="0">
                <a:solidFill>
                  <a:srgbClr val="FFFFFF"/>
                </a:solidFill>
              </a:rPr>
              <a:t>Working age ex-forces in the UK are nearly </a:t>
            </a:r>
            <a:r>
              <a:rPr lang="en-GB" b="1" dirty="0">
                <a:solidFill>
                  <a:srgbClr val="00B0F0"/>
                </a:solidFill>
              </a:rPr>
              <a:t>twice</a:t>
            </a:r>
            <a:r>
              <a:rPr lang="en-GB" b="1" dirty="0">
                <a:solidFill>
                  <a:srgbClr val="FFFFFF"/>
                </a:solidFill>
              </a:rPr>
              <a:t> as likely to be unemployed as their civilian contemporaries</a:t>
            </a:r>
          </a:p>
        </p:txBody>
      </p:sp>
      <p:pic>
        <p:nvPicPr>
          <p:cNvPr id="16" name="Picture 15"/>
          <p:cNvPicPr>
            <a:picLocks noChangeAspect="1"/>
          </p:cNvPicPr>
          <p:nvPr/>
        </p:nvPicPr>
        <p:blipFill>
          <a:blip r:embed="rId2"/>
          <a:stretch>
            <a:fillRect/>
          </a:stretch>
        </p:blipFill>
        <p:spPr>
          <a:xfrm>
            <a:off x="2470665" y="1573151"/>
            <a:ext cx="1913104" cy="2081907"/>
          </a:xfrm>
          <a:prstGeom prst="rect">
            <a:avLst/>
          </a:prstGeom>
        </p:spPr>
      </p:pic>
      <p:sp>
        <p:nvSpPr>
          <p:cNvPr id="17" name="Rectangle 16"/>
          <p:cNvSpPr/>
          <p:nvPr/>
        </p:nvSpPr>
        <p:spPr>
          <a:xfrm>
            <a:off x="273472" y="1128727"/>
            <a:ext cx="8187288" cy="369332"/>
          </a:xfrm>
          <a:prstGeom prst="rect">
            <a:avLst/>
          </a:prstGeom>
        </p:spPr>
        <p:txBody>
          <a:bodyPr wrap="square">
            <a:spAutoFit/>
          </a:bodyPr>
          <a:lstStyle/>
          <a:p>
            <a:pPr lvl="0" defTabSz="457200">
              <a:defRPr/>
            </a:pPr>
            <a:r>
              <a:rPr lang="en-GB" b="1" dirty="0">
                <a:solidFill>
                  <a:srgbClr val="00B0F0"/>
                </a:solidFill>
              </a:rPr>
              <a:t>12%</a:t>
            </a:r>
            <a:r>
              <a:rPr lang="en-GB" b="1" dirty="0">
                <a:solidFill>
                  <a:srgbClr val="FFFFFF"/>
                </a:solidFill>
              </a:rPr>
              <a:t> of engineering employees are women</a:t>
            </a:r>
          </a:p>
        </p:txBody>
      </p:sp>
      <p:sp>
        <p:nvSpPr>
          <p:cNvPr id="18" name="Rounded Rectangle 17"/>
          <p:cNvSpPr/>
          <p:nvPr/>
        </p:nvSpPr>
        <p:spPr>
          <a:xfrm>
            <a:off x="7380467" y="679872"/>
            <a:ext cx="1621477" cy="229059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9" name="Rectangle 18"/>
          <p:cNvSpPr/>
          <p:nvPr/>
        </p:nvSpPr>
        <p:spPr>
          <a:xfrm>
            <a:off x="7479144" y="753085"/>
            <a:ext cx="1424122"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FFFFFF"/>
                </a:solidFill>
                <a:effectLst/>
                <a:uLnTx/>
                <a:uFillTx/>
                <a:latin typeface="Century Gothic"/>
                <a:ea typeface="+mn-ea"/>
                <a:cs typeface="+mn-cs"/>
              </a:rPr>
              <a:t>What are we doing:  </a:t>
            </a:r>
          </a:p>
        </p:txBody>
      </p:sp>
      <p:sp>
        <p:nvSpPr>
          <p:cNvPr id="20" name="TextBox 19"/>
          <p:cNvSpPr txBox="1"/>
          <p:nvPr/>
        </p:nvSpPr>
        <p:spPr>
          <a:xfrm>
            <a:off x="7470554" y="1053635"/>
            <a:ext cx="1600527"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DDA24"/>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a:ln>
                  <a:noFill/>
                </a:ln>
                <a:solidFill>
                  <a:srgbClr val="FFFFFF"/>
                </a:solidFill>
                <a:effectLst/>
                <a:uLnTx/>
                <a:uFillTx/>
                <a:latin typeface="Century Gothic"/>
                <a:ea typeface="+mn-ea"/>
                <a:cs typeface="+mn-cs"/>
              </a:rPr>
              <a:t>Work Experience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a:ln>
                  <a:noFill/>
                </a:ln>
                <a:solidFill>
                  <a:srgbClr val="FFFFFF"/>
                </a:solidFill>
                <a:effectLst/>
                <a:uLnTx/>
                <a:uFillTx/>
                <a:latin typeface="Century Gothic"/>
                <a:ea typeface="+mn-ea"/>
                <a:cs typeface="+mn-cs"/>
              </a:rPr>
              <a:t>Career Talks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a:ln>
                  <a:noFill/>
                </a:ln>
                <a:solidFill>
                  <a:srgbClr val="FFFFFF"/>
                </a:solidFill>
                <a:effectLst/>
                <a:uLnTx/>
                <a:uFillTx/>
                <a:latin typeface="Century Gothic"/>
                <a:ea typeface="+mn-ea"/>
                <a:cs typeface="+mn-cs"/>
              </a:rPr>
              <a:t>Interview Skills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a:ln>
                  <a:noFill/>
                </a:ln>
                <a:solidFill>
                  <a:srgbClr val="FFFFFF"/>
                </a:solidFill>
                <a:effectLst/>
                <a:uLnTx/>
                <a:uFillTx/>
                <a:latin typeface="Century Gothic"/>
                <a:ea typeface="+mn-ea"/>
                <a:cs typeface="+mn-cs"/>
              </a:rPr>
              <a:t>Sponsorships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b="1" noProof="0" dirty="0">
                <a:solidFill>
                  <a:srgbClr val="FFFFFF"/>
                </a:solidFill>
                <a:latin typeface="Century Gothic"/>
              </a:rPr>
              <a:t>Measuring</a:t>
            </a:r>
            <a:endParaRPr kumimoji="0" lang="en-GB" sz="1400" b="1"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entury Gothic"/>
                <a:ea typeface="+mn-ea"/>
                <a:cs typeface="+mn-cs"/>
              </a:rPr>
              <a:t>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64" y="1538217"/>
            <a:ext cx="1544698" cy="1170591"/>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147145"/>
            <a:ext cx="1184212" cy="1714696"/>
          </a:xfrm>
          <a:prstGeom prst="rect">
            <a:avLst/>
          </a:prstGeom>
        </p:spPr>
      </p:pic>
      <p:pic>
        <p:nvPicPr>
          <p:cNvPr id="1026" name="Picture 2" descr="5cb1c6c4-9046-4fb7-9a9e-582f07aabc65@one-02-pri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041" y="2208290"/>
            <a:ext cx="1079290" cy="143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cf2d36-34bb-4d9d-a8b2-202ed014fb62@one-02-pri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939" y="2766281"/>
            <a:ext cx="1345631" cy="133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52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flipH="1">
            <a:off x="941250" y="709488"/>
            <a:ext cx="7932780" cy="3950712"/>
          </a:xfrm>
          <a:prstGeom prst="homePlate">
            <a:avLst/>
          </a:prstGeom>
          <a:solidFill>
            <a:schemeClr val="accent2"/>
          </a:solidFill>
          <a:ln>
            <a:noFill/>
          </a:ln>
          <a:effectLst>
            <a:outerShdw blurRad="1905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Century Gothic"/>
              <a:ea typeface="+mn-ea"/>
              <a:cs typeface="+mn-cs"/>
            </a:endParaRPr>
          </a:p>
        </p:txBody>
      </p:sp>
      <p:sp>
        <p:nvSpPr>
          <p:cNvPr id="3" name="TextBox 2"/>
          <p:cNvSpPr txBox="1"/>
          <p:nvPr/>
        </p:nvSpPr>
        <p:spPr>
          <a:xfrm>
            <a:off x="2924678" y="775395"/>
            <a:ext cx="5916308" cy="954107"/>
          </a:xfrm>
          <a:prstGeom prst="rect">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242A75"/>
                </a:solidFill>
                <a:effectLst/>
                <a:uLnTx/>
                <a:uFillTx/>
                <a:latin typeface="Century Gothic"/>
                <a:ea typeface="+mn-ea"/>
                <a:cs typeface="+mn-cs"/>
              </a:rPr>
              <a:t>“Being a socially conscious and responsible business shows that Thales is compassionate and treats all people, including employees, well. It’s a good indication of what the working culture is like.”</a:t>
            </a:r>
          </a:p>
        </p:txBody>
      </p:sp>
      <p:sp>
        <p:nvSpPr>
          <p:cNvPr id="4" name="TextBox 3"/>
          <p:cNvSpPr txBox="1"/>
          <p:nvPr/>
        </p:nvSpPr>
        <p:spPr>
          <a:xfrm>
            <a:off x="1861654" y="1730737"/>
            <a:ext cx="7012376" cy="954107"/>
          </a:xfrm>
          <a:prstGeom prst="rect">
            <a:avLst/>
          </a:prstGeom>
          <a:solidFill>
            <a:schemeClr val="accent2"/>
          </a:solidFill>
        </p:spPr>
        <p:txBody>
          <a:bodyPr wrap="square" rtlCol="0">
            <a:spAutoFit/>
          </a:bodyPr>
          <a:lstStyle/>
          <a:p>
            <a:pPr marL="0" marR="0" lvl="0" indent="0" algn="l" defTabSz="342900" rtl="0" eaLnBrk="1" fontAlgn="auto" latinLnBrk="0" hangingPunct="1">
              <a:lnSpc>
                <a:spcPct val="100000"/>
              </a:lnSpc>
              <a:spcBef>
                <a:spcPts val="450"/>
              </a:spcBef>
              <a:spcAft>
                <a:spcPts val="525"/>
              </a:spcAft>
              <a:buClr>
                <a:srgbClr val="5DBFD4"/>
              </a:buClr>
              <a:buSzPct val="90000"/>
              <a:buFontTx/>
              <a:buNone/>
              <a:tabLst>
                <a:tab pos="739379" algn="l"/>
              </a:tabLst>
              <a:defRPr/>
            </a:pPr>
            <a:r>
              <a:rPr kumimoji="0" lang="en-GB" sz="1400" b="1" i="1" u="none" strike="noStrike" kern="1200" cap="none" spc="0" normalizeH="0" baseline="0" noProof="0" dirty="0">
                <a:ln>
                  <a:noFill/>
                </a:ln>
                <a:solidFill>
                  <a:schemeClr val="bg1"/>
                </a:solidFill>
                <a:effectLst/>
                <a:uLnTx/>
                <a:uFillTx/>
                <a:latin typeface="Century Gothic"/>
                <a:ea typeface="+mn-ea"/>
                <a:cs typeface="+mn-cs"/>
              </a:rPr>
              <a:t>“I think it’s a great way to have new experiences and in a time where our generation wants to explore the world and values experiences, volunteering is a great way to be able to open this door and allow people the opportunity to do things that they wouldn’t have been able to so easily do.”</a:t>
            </a:r>
          </a:p>
        </p:txBody>
      </p:sp>
      <p:sp>
        <p:nvSpPr>
          <p:cNvPr id="5" name="TextBox 4"/>
          <p:cNvSpPr txBox="1"/>
          <p:nvPr/>
        </p:nvSpPr>
        <p:spPr>
          <a:xfrm>
            <a:off x="2924678" y="3488180"/>
            <a:ext cx="5823786" cy="1169551"/>
          </a:xfrm>
          <a:prstGeom prst="rect">
            <a:avLst/>
          </a:prstGeom>
          <a:solidFill>
            <a:schemeClr val="accent2"/>
          </a:solidFill>
        </p:spPr>
        <p:txBody>
          <a:bodyPr wrap="square" rtlCol="0">
            <a:spAutoFit/>
          </a:bodyPr>
          <a:lstStyle/>
          <a:p>
            <a:pPr marL="0" marR="0" lvl="0" indent="0" algn="l" defTabSz="342900" rtl="0" eaLnBrk="1" fontAlgn="auto" latinLnBrk="0" hangingPunct="1">
              <a:lnSpc>
                <a:spcPct val="100000"/>
              </a:lnSpc>
              <a:spcBef>
                <a:spcPts val="450"/>
              </a:spcBef>
              <a:spcAft>
                <a:spcPts val="525"/>
              </a:spcAft>
              <a:buClr>
                <a:srgbClr val="5DBFD4"/>
              </a:buClr>
              <a:buSzPct val="90000"/>
              <a:buFontTx/>
              <a:buNone/>
              <a:tabLst>
                <a:tab pos="739379" algn="l"/>
              </a:tabLst>
              <a:defRPr/>
            </a:pPr>
            <a:r>
              <a:rPr kumimoji="0" lang="en-GB" sz="1400" b="1" i="1" u="none" strike="noStrike" kern="1200" cap="none" spc="0" normalizeH="0" baseline="0" noProof="0" dirty="0">
                <a:ln>
                  <a:noFill/>
                </a:ln>
                <a:solidFill>
                  <a:schemeClr val="bg1"/>
                </a:solidFill>
                <a:effectLst/>
                <a:uLnTx/>
                <a:uFillTx/>
                <a:latin typeface="Century Gothic"/>
                <a:ea typeface="+mn-ea"/>
                <a:cs typeface="+mn-cs"/>
              </a:rPr>
              <a:t>“I want to raise awareness of engineering as a career choice and the routes that can be taken to work in this sector.  Also to show how theoretical knowledge can be applied and to promote opportunities that weren’t available to me during primary or secondary education.”</a:t>
            </a:r>
          </a:p>
        </p:txBody>
      </p:sp>
      <p:sp>
        <p:nvSpPr>
          <p:cNvPr id="6" name="Rectangle 5"/>
          <p:cNvSpPr/>
          <p:nvPr/>
        </p:nvSpPr>
        <p:spPr>
          <a:xfrm>
            <a:off x="1837758" y="2749516"/>
            <a:ext cx="7003228" cy="738664"/>
          </a:xfrm>
          <a:prstGeom prst="rect">
            <a:avLst/>
          </a:prstGeom>
          <a:solidFill>
            <a:schemeClr val="accent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42A75"/>
                </a:solidFill>
                <a:effectLst/>
                <a:uLnTx/>
                <a:uFillTx/>
                <a:latin typeface="Century Gothic"/>
                <a:ea typeface="+mn-ea"/>
                <a:cs typeface="+mn-cs"/>
              </a:rPr>
              <a:t>“Companies that are present in their local community and help inspire the next generation are at the forefront of prospective career choices as they have created a lasting impact in their journey.”</a:t>
            </a:r>
          </a:p>
        </p:txBody>
      </p:sp>
      <p:sp>
        <p:nvSpPr>
          <p:cNvPr id="7" name="TextBox 6"/>
          <p:cNvSpPr txBox="1"/>
          <p:nvPr/>
        </p:nvSpPr>
        <p:spPr>
          <a:xfrm>
            <a:off x="395536" y="123478"/>
            <a:ext cx="2956259" cy="369332"/>
          </a:xfrm>
          <a:prstGeom prst="rect">
            <a:avLst/>
          </a:prstGeom>
          <a:noFill/>
        </p:spPr>
        <p:txBody>
          <a:bodyPr wrap="none" rtlCol="0">
            <a:spAutoFit/>
          </a:bodyPr>
          <a:lstStyle/>
          <a:p>
            <a:r>
              <a:rPr lang="en-GB" b="1" dirty="0">
                <a:solidFill>
                  <a:schemeClr val="accent6"/>
                </a:solidFill>
              </a:rPr>
              <a:t>What our people say……</a:t>
            </a:r>
          </a:p>
        </p:txBody>
      </p:sp>
    </p:spTree>
    <p:extLst>
      <p:ext uri="{BB962C8B-B14F-4D97-AF65-F5344CB8AC3E}">
        <p14:creationId xmlns:p14="http://schemas.microsoft.com/office/powerpoint/2010/main" val="72234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Place saver for Learning video</a:t>
            </a:r>
          </a:p>
        </p:txBody>
      </p:sp>
    </p:spTree>
    <p:extLst>
      <p:ext uri="{BB962C8B-B14F-4D97-AF65-F5344CB8AC3E}">
        <p14:creationId xmlns:p14="http://schemas.microsoft.com/office/powerpoint/2010/main" val="1019480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5817"/>
            <a:ext cx="8674683" cy="561836"/>
          </a:xfrm>
        </p:spPr>
        <p:txBody>
          <a:bodyPr/>
          <a:lstStyle/>
          <a:p>
            <a:r>
              <a:rPr lang="en-GB" dirty="0">
                <a:solidFill>
                  <a:schemeClr val="bg2"/>
                </a:solidFill>
              </a:rPr>
              <a:t>Take Away </a:t>
            </a:r>
          </a:p>
        </p:txBody>
      </p:sp>
      <p:sp>
        <p:nvSpPr>
          <p:cNvPr id="3" name="TextBox 2"/>
          <p:cNvSpPr txBox="1"/>
          <p:nvPr/>
        </p:nvSpPr>
        <p:spPr>
          <a:xfrm>
            <a:off x="492404" y="2603108"/>
            <a:ext cx="2374368" cy="1107996"/>
          </a:xfrm>
          <a:prstGeom prst="rect">
            <a:avLst/>
          </a:prstGeom>
          <a:noFill/>
        </p:spPr>
        <p:txBody>
          <a:bodyPr wrap="none" rtlCol="0">
            <a:spAutoFit/>
          </a:bodyPr>
          <a:lstStyle/>
          <a:p>
            <a:endParaRPr lang="en-GB" sz="1600" dirty="0">
              <a:solidFill>
                <a:schemeClr val="bg1"/>
              </a:solidFill>
              <a:latin typeface="+mj-lt"/>
            </a:endParaRPr>
          </a:p>
          <a:p>
            <a:pPr algn="ctr"/>
            <a:r>
              <a:rPr lang="en-GB" sz="1600" b="1" dirty="0">
                <a:solidFill>
                  <a:schemeClr val="bg1"/>
                </a:solidFill>
                <a:latin typeface="+mj-lt"/>
              </a:rPr>
              <a:t>Find time to learn! </a:t>
            </a:r>
          </a:p>
          <a:p>
            <a:r>
              <a:rPr lang="en-GB" sz="1600" b="1" dirty="0">
                <a:solidFill>
                  <a:schemeClr val="bg1"/>
                </a:solidFill>
                <a:latin typeface="+mj-lt"/>
              </a:rPr>
              <a:t>Use it to disrupt things </a:t>
            </a:r>
          </a:p>
          <a:p>
            <a:endParaRPr lang="en-GB" sz="1600" dirty="0" err="1">
              <a:solidFill>
                <a:schemeClr val="bg1"/>
              </a:solidFill>
              <a:latin typeface="+mj-lt"/>
            </a:endParaRPr>
          </a:p>
        </p:txBody>
      </p:sp>
      <p:sp>
        <p:nvSpPr>
          <p:cNvPr id="4" name="TextBox 3"/>
          <p:cNvSpPr txBox="1"/>
          <p:nvPr/>
        </p:nvSpPr>
        <p:spPr>
          <a:xfrm>
            <a:off x="3402421" y="2603108"/>
            <a:ext cx="2467342" cy="1354217"/>
          </a:xfrm>
          <a:prstGeom prst="rect">
            <a:avLst/>
          </a:prstGeom>
          <a:noFill/>
        </p:spPr>
        <p:txBody>
          <a:bodyPr wrap="none" rtlCol="0">
            <a:spAutoFit/>
          </a:bodyPr>
          <a:lstStyle/>
          <a:p>
            <a:endParaRPr lang="en-GB" sz="1600" b="1" dirty="0">
              <a:solidFill>
                <a:schemeClr val="bg1"/>
              </a:solidFill>
              <a:latin typeface="+mj-lt"/>
            </a:endParaRPr>
          </a:p>
          <a:p>
            <a:pPr algn="ctr"/>
            <a:r>
              <a:rPr lang="en-GB" sz="1600" b="1" dirty="0">
                <a:solidFill>
                  <a:schemeClr val="bg1"/>
                </a:solidFill>
                <a:latin typeface="+mj-lt"/>
              </a:rPr>
              <a:t>Invest in the selection </a:t>
            </a:r>
          </a:p>
          <a:p>
            <a:pPr algn="ctr"/>
            <a:r>
              <a:rPr lang="en-GB" sz="1600" b="1" dirty="0">
                <a:solidFill>
                  <a:schemeClr val="bg1"/>
                </a:solidFill>
                <a:latin typeface="+mj-lt"/>
              </a:rPr>
              <a:t> &amp; development of </a:t>
            </a:r>
          </a:p>
          <a:p>
            <a:pPr algn="ctr"/>
            <a:r>
              <a:rPr lang="en-GB" sz="1600" b="1" dirty="0">
                <a:solidFill>
                  <a:schemeClr val="bg1"/>
                </a:solidFill>
                <a:latin typeface="+mj-lt"/>
              </a:rPr>
              <a:t>people leaders  </a:t>
            </a:r>
          </a:p>
          <a:p>
            <a:endParaRPr lang="en-GB" sz="1600" dirty="0" err="1">
              <a:solidFill>
                <a:schemeClr val="bg1"/>
              </a:solidFill>
              <a:latin typeface="+mj-lt"/>
            </a:endParaRPr>
          </a:p>
        </p:txBody>
      </p:sp>
      <p:sp>
        <p:nvSpPr>
          <p:cNvPr id="5" name="TextBox 4"/>
          <p:cNvSpPr txBox="1"/>
          <p:nvPr/>
        </p:nvSpPr>
        <p:spPr>
          <a:xfrm>
            <a:off x="6505129" y="2618496"/>
            <a:ext cx="2016224" cy="1323439"/>
          </a:xfrm>
          <a:prstGeom prst="rect">
            <a:avLst/>
          </a:prstGeom>
          <a:noFill/>
        </p:spPr>
        <p:txBody>
          <a:bodyPr wrap="square" rtlCol="0">
            <a:spAutoFit/>
          </a:bodyPr>
          <a:lstStyle/>
          <a:p>
            <a:endParaRPr lang="en-GB" sz="1600" dirty="0">
              <a:solidFill>
                <a:schemeClr val="bg1"/>
              </a:solidFill>
              <a:latin typeface="+mj-lt"/>
            </a:endParaRPr>
          </a:p>
          <a:p>
            <a:pPr algn="ctr"/>
            <a:r>
              <a:rPr lang="en-GB" sz="1600" b="1" dirty="0">
                <a:solidFill>
                  <a:schemeClr val="bg1"/>
                </a:solidFill>
                <a:latin typeface="+mj-lt"/>
              </a:rPr>
              <a:t>Find opportunities for people to give back! </a:t>
            </a:r>
          </a:p>
          <a:p>
            <a:endParaRPr lang="en-GB" sz="1600" dirty="0" err="1">
              <a:solidFill>
                <a:schemeClr val="bg1"/>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9250" y="903351"/>
            <a:ext cx="2627642" cy="179208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239" y="903351"/>
            <a:ext cx="2761241" cy="184082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6" y="897929"/>
            <a:ext cx="2777505" cy="1851670"/>
          </a:xfrm>
          <a:prstGeom prst="rect">
            <a:avLst/>
          </a:prstGeom>
        </p:spPr>
      </p:pic>
    </p:spTree>
    <p:extLst>
      <p:ext uri="{BB962C8B-B14F-4D97-AF65-F5344CB8AC3E}">
        <p14:creationId xmlns:p14="http://schemas.microsoft.com/office/powerpoint/2010/main" val="152280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9502"/>
            <a:ext cx="7056784" cy="400110"/>
          </a:xfrm>
          <a:prstGeom prst="rect">
            <a:avLst/>
          </a:prstGeom>
          <a:noFill/>
        </p:spPr>
        <p:txBody>
          <a:bodyPr wrap="square" rtlCol="0">
            <a:spAutoFit/>
          </a:bodyPr>
          <a:lstStyle/>
          <a:p>
            <a:r>
              <a:rPr lang="en-GB" sz="2000" b="1" dirty="0">
                <a:solidFill>
                  <a:schemeClr val="bg1"/>
                </a:solidFill>
              </a:rPr>
              <a:t>In your tables discuss the following questions</a:t>
            </a:r>
          </a:p>
        </p:txBody>
      </p:sp>
      <p:graphicFrame>
        <p:nvGraphicFramePr>
          <p:cNvPr id="6" name="Table 5"/>
          <p:cNvGraphicFramePr>
            <a:graphicFrameLocks noGrp="1"/>
          </p:cNvGraphicFramePr>
          <p:nvPr>
            <p:extLst>
              <p:ext uri="{D42A27DB-BD31-4B8C-83A1-F6EECF244321}">
                <p14:modId xmlns:p14="http://schemas.microsoft.com/office/powerpoint/2010/main" val="2717472147"/>
              </p:ext>
            </p:extLst>
          </p:nvPr>
        </p:nvGraphicFramePr>
        <p:xfrm>
          <a:off x="1115615" y="1419622"/>
          <a:ext cx="6552729" cy="1737360"/>
        </p:xfrm>
        <a:graphic>
          <a:graphicData uri="http://schemas.openxmlformats.org/drawingml/2006/table">
            <a:tbl>
              <a:tblPr firstRow="1" bandRow="1">
                <a:tableStyleId>{5C22544A-7EE6-4342-B048-85BDC9FD1C3A}</a:tableStyleId>
              </a:tblPr>
              <a:tblGrid>
                <a:gridCol w="2184243">
                  <a:extLst>
                    <a:ext uri="{9D8B030D-6E8A-4147-A177-3AD203B41FA5}">
                      <a16:colId xmlns:a16="http://schemas.microsoft.com/office/drawing/2014/main" val="3120498946"/>
                    </a:ext>
                  </a:extLst>
                </a:gridCol>
                <a:gridCol w="2424270">
                  <a:extLst>
                    <a:ext uri="{9D8B030D-6E8A-4147-A177-3AD203B41FA5}">
                      <a16:colId xmlns:a16="http://schemas.microsoft.com/office/drawing/2014/main" val="505205098"/>
                    </a:ext>
                  </a:extLst>
                </a:gridCol>
                <a:gridCol w="1944216">
                  <a:extLst>
                    <a:ext uri="{9D8B030D-6E8A-4147-A177-3AD203B41FA5}">
                      <a16:colId xmlns:a16="http://schemas.microsoft.com/office/drawing/2014/main" val="2590942718"/>
                    </a:ext>
                  </a:extLst>
                </a:gridCol>
              </a:tblGrid>
              <a:tr h="370840">
                <a:tc>
                  <a:txBody>
                    <a:bodyPr/>
                    <a:lstStyle/>
                    <a:p>
                      <a:pPr algn="ctr"/>
                      <a:r>
                        <a:rPr lang="en-GB" dirty="0"/>
                        <a:t>One thing you will share with your work colleagues about what you learned today?</a:t>
                      </a:r>
                    </a:p>
                  </a:txBody>
                  <a:tcPr/>
                </a:tc>
                <a:tc>
                  <a:txBody>
                    <a:bodyPr/>
                    <a:lstStyle/>
                    <a:p>
                      <a:pPr algn="ctr"/>
                      <a:r>
                        <a:rPr lang="en-GB" sz="1800" b="1" kern="1200" dirty="0">
                          <a:solidFill>
                            <a:schemeClr val="lt1"/>
                          </a:solidFill>
                          <a:effectLst/>
                          <a:latin typeface="+mn-lt"/>
                          <a:ea typeface="+mn-ea"/>
                          <a:cs typeface="+mn-cs"/>
                        </a:rPr>
                        <a:t>What will you commit to doing as a result of today  - it could be either an action or behaviour change?</a:t>
                      </a:r>
                      <a:endParaRPr lang="en-GB" dirty="0"/>
                    </a:p>
                  </a:txBody>
                  <a:tcPr/>
                </a:tc>
                <a:tc>
                  <a:txBody>
                    <a:bodyPr/>
                    <a:lstStyle/>
                    <a:p>
                      <a:pPr algn="ctr"/>
                      <a:r>
                        <a:rPr lang="en-GB" dirty="0"/>
                        <a:t>What do you want to know more about?</a:t>
                      </a:r>
                    </a:p>
                  </a:txBody>
                  <a:tcPr/>
                </a:tc>
                <a:extLst>
                  <a:ext uri="{0D108BD9-81ED-4DB2-BD59-A6C34878D82A}">
                    <a16:rowId xmlns:a16="http://schemas.microsoft.com/office/drawing/2014/main" val="2819897415"/>
                  </a:ext>
                </a:extLst>
              </a:tr>
            </a:tbl>
          </a:graphicData>
        </a:graphic>
      </p:graphicFrame>
    </p:spTree>
    <p:extLst>
      <p:ext uri="{BB962C8B-B14F-4D97-AF65-F5344CB8AC3E}">
        <p14:creationId xmlns:p14="http://schemas.microsoft.com/office/powerpoint/2010/main" val="319658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03" y="134706"/>
            <a:ext cx="8674683" cy="561836"/>
          </a:xfrm>
        </p:spPr>
        <p:txBody>
          <a:bodyPr/>
          <a:lstStyle/>
          <a:p>
            <a:r>
              <a:rPr lang="en-GB" dirty="0">
                <a:solidFill>
                  <a:schemeClr val="bg2"/>
                </a:solidFill>
              </a:rPr>
              <a:t>Your team for today…….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4288" y="987574"/>
            <a:ext cx="1112193" cy="1482924"/>
          </a:xfrm>
        </p:spPr>
      </p:pic>
      <p:sp>
        <p:nvSpPr>
          <p:cNvPr id="5" name="TextBox 4"/>
          <p:cNvSpPr txBox="1"/>
          <p:nvPr/>
        </p:nvSpPr>
        <p:spPr>
          <a:xfrm>
            <a:off x="6948264" y="2640480"/>
            <a:ext cx="172819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9DB5"/>
                </a:solidFill>
                <a:effectLst/>
                <a:uLnTx/>
                <a:uFillTx/>
                <a:latin typeface="Century Gothic"/>
                <a:ea typeface="+mn-ea"/>
                <a:cs typeface="+mn-cs"/>
              </a:rPr>
              <a:t>Claire Angliss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09DB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9DB5"/>
                </a:solidFill>
                <a:effectLst/>
                <a:uLnTx/>
                <a:uFillTx/>
                <a:latin typeface="Century Gothic"/>
                <a:ea typeface="+mn-ea"/>
                <a:cs typeface="+mn-cs"/>
              </a:rPr>
              <a:t>Head of Learning and Talent, Learning and Culture </a:t>
            </a:r>
            <a:r>
              <a:rPr lang="en-GB" sz="1400" dirty="0">
                <a:solidFill>
                  <a:srgbClr val="309DB5"/>
                </a:solidFill>
                <a:latin typeface="Century Gothic"/>
              </a:rPr>
              <a:t>S</a:t>
            </a:r>
            <a:r>
              <a:rPr kumimoji="0" lang="en-GB" sz="1400" b="0" i="0" u="none" strike="noStrike" kern="1200" cap="none" spc="0" normalizeH="0" baseline="0" noProof="0" dirty="0" err="1">
                <a:ln>
                  <a:noFill/>
                </a:ln>
                <a:solidFill>
                  <a:srgbClr val="309DB5"/>
                </a:solidFill>
                <a:effectLst/>
                <a:uLnTx/>
                <a:uFillTx/>
                <a:latin typeface="Century Gothic"/>
                <a:ea typeface="+mn-ea"/>
                <a:cs typeface="+mn-cs"/>
              </a:rPr>
              <a:t>pecialist</a:t>
            </a:r>
            <a:endParaRPr kumimoji="0" lang="en-GB" sz="1400" b="0" i="0" u="none" strike="noStrike" kern="1200" cap="none" spc="0" normalizeH="0" baseline="0" noProof="0" dirty="0">
              <a:ln>
                <a:noFill/>
              </a:ln>
              <a:solidFill>
                <a:srgbClr val="309DB5"/>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309DB5"/>
              </a:solidFill>
              <a:effectLst/>
              <a:uLnTx/>
              <a:uFillTx/>
              <a:latin typeface="Century Gothic"/>
              <a:ea typeface="+mn-ea"/>
              <a:cs typeface="+mn-cs"/>
            </a:endParaRPr>
          </a:p>
        </p:txBody>
      </p:sp>
      <p:sp>
        <p:nvSpPr>
          <p:cNvPr id="6" name="TextBox 5"/>
          <p:cNvSpPr txBox="1"/>
          <p:nvPr/>
        </p:nvSpPr>
        <p:spPr>
          <a:xfrm>
            <a:off x="686774" y="2931790"/>
            <a:ext cx="172819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9DB5"/>
                </a:solidFill>
                <a:effectLst/>
                <a:uLnTx/>
                <a:uFillTx/>
                <a:latin typeface="Century Gothic"/>
                <a:ea typeface="+mn-ea"/>
                <a:cs typeface="+mn-cs"/>
              </a:rPr>
              <a:t>Lindsey Beer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09DB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9DB5"/>
                </a:solidFill>
                <a:effectLst/>
                <a:uLnTx/>
                <a:uFillTx/>
                <a:latin typeface="Century Gothic"/>
                <a:ea typeface="+mn-ea"/>
                <a:cs typeface="+mn-cs"/>
              </a:rPr>
              <a:t>Talent, Learning and Culture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309DB5"/>
              </a:solidFill>
              <a:effectLst/>
              <a:uLnTx/>
              <a:uFillTx/>
              <a:latin typeface="Century Gothic"/>
              <a:ea typeface="+mn-ea"/>
              <a:cs typeface="+mn-cs"/>
            </a:endParaRPr>
          </a:p>
        </p:txBody>
      </p:sp>
      <p:sp>
        <p:nvSpPr>
          <p:cNvPr id="7" name="TextBox 6"/>
          <p:cNvSpPr txBox="1"/>
          <p:nvPr/>
        </p:nvSpPr>
        <p:spPr>
          <a:xfrm>
            <a:off x="3851920" y="2640479"/>
            <a:ext cx="1728192"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9DB5"/>
                </a:solidFill>
                <a:effectLst/>
                <a:uLnTx/>
                <a:uFillTx/>
                <a:latin typeface="Century Gothic"/>
                <a:ea typeface="+mn-ea"/>
                <a:cs typeface="+mn-cs"/>
              </a:rPr>
              <a:t>Kirsti Godson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09DB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9DB5"/>
                </a:solidFill>
                <a:effectLst/>
                <a:uLnTx/>
                <a:uFillTx/>
                <a:latin typeface="Century Gothic"/>
                <a:ea typeface="+mn-ea"/>
                <a:cs typeface="+mn-cs"/>
              </a:rPr>
              <a:t>Head of Social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309DB5"/>
              </a:solidFill>
              <a:effectLst/>
              <a:uLnTx/>
              <a:uFillTx/>
              <a:latin typeface="Century Gothic"/>
              <a:ea typeface="+mn-ea"/>
              <a:cs typeface="+mn-cs"/>
            </a:endParaRPr>
          </a:p>
        </p:txBody>
      </p:sp>
      <p:pic>
        <p:nvPicPr>
          <p:cNvPr id="3" name="Picture 2"/>
          <p:cNvPicPr>
            <a:picLocks noChangeAspect="1"/>
          </p:cNvPicPr>
          <p:nvPr/>
        </p:nvPicPr>
        <p:blipFill>
          <a:blip r:embed="rId3"/>
          <a:stretch>
            <a:fillRect/>
          </a:stretch>
        </p:blipFill>
        <p:spPr>
          <a:xfrm>
            <a:off x="3851920" y="987574"/>
            <a:ext cx="1665843" cy="15776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880353"/>
            <a:ext cx="1158540" cy="1792062"/>
          </a:xfrm>
          <a:prstGeom prst="rect">
            <a:avLst/>
          </a:prstGeom>
        </p:spPr>
      </p:pic>
    </p:spTree>
    <p:extLst>
      <p:ext uri="{BB962C8B-B14F-4D97-AF65-F5344CB8AC3E}">
        <p14:creationId xmlns:p14="http://schemas.microsoft.com/office/powerpoint/2010/main" val="361176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2969"/>
        </a:solidFill>
        <a:effectLst/>
      </p:bgPr>
    </p:bg>
    <p:spTree>
      <p:nvGrpSpPr>
        <p:cNvPr id="1" name=""/>
        <p:cNvGrpSpPr/>
        <p:nvPr/>
      </p:nvGrpSpPr>
      <p:grpSpPr>
        <a:xfrm>
          <a:off x="0" y="0"/>
          <a:ext cx="0" cy="0"/>
          <a:chOff x="0" y="0"/>
          <a:chExt cx="0" cy="0"/>
        </a:xfrm>
      </p:grpSpPr>
      <p:sp>
        <p:nvSpPr>
          <p:cNvPr id="12" name="Rectangle 11"/>
          <p:cNvSpPr/>
          <p:nvPr/>
        </p:nvSpPr>
        <p:spPr>
          <a:xfrm>
            <a:off x="356243" y="268914"/>
            <a:ext cx="7408281" cy="854080"/>
          </a:xfrm>
          <a:prstGeom prst="rect">
            <a:avLst/>
          </a:prstGeom>
        </p:spPr>
        <p:txBody>
          <a:bodyPr wrap="square">
            <a:spAutoFit/>
          </a:bodyPr>
          <a:lstStyle/>
          <a:p>
            <a:pPr defTabSz="685800"/>
            <a:r>
              <a:rPr lang="en-GB" sz="4950" b="1" dirty="0">
                <a:solidFill>
                  <a:prstClr val="white"/>
                </a:solidFill>
                <a:latin typeface="Calibri Light" panose="020F0302020204030204"/>
              </a:rPr>
              <a:t>Manor Royal BID</a:t>
            </a:r>
            <a:endParaRPr lang="en-GB" sz="4950" dirty="0">
              <a:solidFill>
                <a:prstClr val="white"/>
              </a:solidFill>
              <a:latin typeface="Calibri Light" panose="020F0302020204030204"/>
            </a:endParaRPr>
          </a:p>
        </p:txBody>
      </p:sp>
      <p:pic>
        <p:nvPicPr>
          <p:cNvPr id="4" name="Picture 3" descr="Text&#10;&#10;Description automatically generated">
            <a:extLst>
              <a:ext uri="{FF2B5EF4-FFF2-40B4-BE49-F238E27FC236}">
                <a16:creationId xmlns:a16="http://schemas.microsoft.com/office/drawing/2014/main" id="{A6D2DAE1-DF30-4793-9D5E-D62E92868D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300" y="3213797"/>
            <a:ext cx="2552700" cy="1804646"/>
          </a:xfrm>
          <a:prstGeom prst="rect">
            <a:avLst/>
          </a:prstGeom>
        </p:spPr>
      </p:pic>
      <p:sp>
        <p:nvSpPr>
          <p:cNvPr id="9" name="Rectangle 8">
            <a:extLst>
              <a:ext uri="{FF2B5EF4-FFF2-40B4-BE49-F238E27FC236}">
                <a16:creationId xmlns:a16="http://schemas.microsoft.com/office/drawing/2014/main" id="{B68FA2AA-7B2A-14F3-EC63-D9CA8EF24945}"/>
              </a:ext>
            </a:extLst>
          </p:cNvPr>
          <p:cNvSpPr/>
          <p:nvPr/>
        </p:nvSpPr>
        <p:spPr>
          <a:xfrm>
            <a:off x="356243" y="1422888"/>
            <a:ext cx="7408281" cy="646331"/>
          </a:xfrm>
          <a:prstGeom prst="rect">
            <a:avLst/>
          </a:prstGeom>
          <a:solidFill>
            <a:schemeClr val="bg1"/>
          </a:solidFill>
        </p:spPr>
        <p:txBody>
          <a:bodyPr wrap="square">
            <a:spAutoFit/>
          </a:bodyPr>
          <a:lstStyle/>
          <a:p>
            <a:pPr defTabSz="685800"/>
            <a:r>
              <a:rPr lang="en-GB" sz="3600" b="1" dirty="0">
                <a:solidFill>
                  <a:srgbClr val="F72969"/>
                </a:solidFill>
                <a:latin typeface="Calibri Light" panose="020F0302020204030204"/>
              </a:rPr>
              <a:t>Question time</a:t>
            </a:r>
          </a:p>
        </p:txBody>
      </p:sp>
      <p:sp>
        <p:nvSpPr>
          <p:cNvPr id="3" name="Rectangle 2">
            <a:extLst>
              <a:ext uri="{FF2B5EF4-FFF2-40B4-BE49-F238E27FC236}">
                <a16:creationId xmlns:a16="http://schemas.microsoft.com/office/drawing/2014/main" id="{EA73B3A2-497E-5D90-E126-A6ABC4164A40}"/>
              </a:ext>
            </a:extLst>
          </p:cNvPr>
          <p:cNvSpPr/>
          <p:nvPr/>
        </p:nvSpPr>
        <p:spPr>
          <a:xfrm>
            <a:off x="356243" y="2436808"/>
            <a:ext cx="7408281" cy="1523494"/>
          </a:xfrm>
          <a:prstGeom prst="rect">
            <a:avLst/>
          </a:prstGeom>
        </p:spPr>
        <p:txBody>
          <a:bodyPr wrap="square">
            <a:spAutoFit/>
          </a:bodyPr>
          <a:lstStyle/>
          <a:p>
            <a:pPr defTabSz="685800"/>
            <a:r>
              <a:rPr lang="en-GB" sz="2100" i="1" dirty="0">
                <a:solidFill>
                  <a:prstClr val="white"/>
                </a:solidFill>
                <a:latin typeface="Calibri Light" panose="020F0302020204030204"/>
              </a:rPr>
              <a:t>With</a:t>
            </a:r>
          </a:p>
          <a:p>
            <a:pPr defTabSz="685800"/>
            <a:r>
              <a:rPr lang="en-GB" sz="3600" i="1" dirty="0">
                <a:solidFill>
                  <a:prstClr val="white"/>
                </a:solidFill>
                <a:latin typeface="Calibri Light" panose="020F0302020204030204"/>
              </a:rPr>
              <a:t>Aidan McHugh, </a:t>
            </a:r>
            <a:r>
              <a:rPr lang="en-GB" sz="3600" b="1" i="1" dirty="0">
                <a:solidFill>
                  <a:prstClr val="white"/>
                </a:solidFill>
                <a:latin typeface="Calibri Light" panose="020F0302020204030204"/>
              </a:rPr>
              <a:t>BDO Eaton Square</a:t>
            </a:r>
          </a:p>
          <a:p>
            <a:pPr defTabSz="685800"/>
            <a:r>
              <a:rPr lang="en-GB" sz="3600" i="1" dirty="0">
                <a:solidFill>
                  <a:prstClr val="white"/>
                </a:solidFill>
                <a:latin typeface="Calibri Light" panose="020F0302020204030204"/>
              </a:rPr>
              <a:t>Lindsey Beer, </a:t>
            </a:r>
            <a:r>
              <a:rPr lang="en-GB" sz="3600" b="1" i="1" dirty="0">
                <a:solidFill>
                  <a:prstClr val="white"/>
                </a:solidFill>
                <a:latin typeface="Calibri Light" panose="020F0302020204030204"/>
              </a:rPr>
              <a:t>Thales UK</a:t>
            </a:r>
            <a:endParaRPr lang="en-GB" sz="3600" i="1" dirty="0">
              <a:solidFill>
                <a:prstClr val="white"/>
              </a:solidFill>
              <a:latin typeface="Calibri Light" panose="020F0302020204030204"/>
            </a:endParaRPr>
          </a:p>
        </p:txBody>
      </p:sp>
    </p:spTree>
    <p:extLst>
      <p:ext uri="{BB962C8B-B14F-4D97-AF65-F5344CB8AC3E}">
        <p14:creationId xmlns:p14="http://schemas.microsoft.com/office/powerpoint/2010/main" val="32293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889398"/>
          </a:xfrm>
          <a:prstGeom prst="rect">
            <a:avLst/>
          </a:prstGeom>
          <a:solidFill>
            <a:srgbClr val="F72969"/>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3300" b="1" dirty="0">
                <a:solidFill>
                  <a:prstClr val="white"/>
                </a:solidFill>
                <a:latin typeface="Calibri Light" panose="020F0302020204030204"/>
              </a:rPr>
              <a:t>Thank you….see you soon				</a:t>
            </a:r>
            <a:endParaRPr lang="en-GB" sz="2700" b="1" dirty="0">
              <a:solidFill>
                <a:prstClr val="white"/>
              </a:solidFill>
              <a:latin typeface="Calibri Light" panose="020F0302020204030204"/>
            </a:endParaRPr>
          </a:p>
        </p:txBody>
      </p:sp>
      <p:pic>
        <p:nvPicPr>
          <p:cNvPr id="6" name="Picture 5"/>
          <p:cNvPicPr>
            <a:picLocks noChangeAspect="1"/>
          </p:cNvPicPr>
          <p:nvPr/>
        </p:nvPicPr>
        <p:blipFill>
          <a:blip r:embed="rId2"/>
          <a:stretch>
            <a:fillRect/>
          </a:stretch>
        </p:blipFill>
        <p:spPr>
          <a:xfrm>
            <a:off x="0" y="734985"/>
            <a:ext cx="9144000" cy="154414"/>
          </a:xfrm>
          <a:prstGeom prst="rect">
            <a:avLst/>
          </a:prstGeom>
        </p:spPr>
      </p:pic>
      <p:sp>
        <p:nvSpPr>
          <p:cNvPr id="12" name="Content Placeholder 2"/>
          <p:cNvSpPr txBox="1">
            <a:spLocks/>
          </p:cNvSpPr>
          <p:nvPr/>
        </p:nvSpPr>
        <p:spPr>
          <a:xfrm>
            <a:off x="2290369" y="2056405"/>
            <a:ext cx="1974652" cy="224905"/>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pPr>
            <a:r>
              <a:rPr lang="en-GB" sz="1200" b="1" i="1" dirty="0">
                <a:solidFill>
                  <a:prstClr val="black"/>
                </a:solidFill>
                <a:latin typeface="Calibri" panose="020F0502020204030204"/>
              </a:rPr>
              <a:t>Where arts, culture &amp; business collide</a:t>
            </a:r>
          </a:p>
          <a:p>
            <a:pPr marL="0" indent="0" defTabSz="685800">
              <a:lnSpc>
                <a:spcPct val="100000"/>
              </a:lnSpc>
              <a:spcBef>
                <a:spcPts val="0"/>
              </a:spcBef>
              <a:buNone/>
            </a:pPr>
            <a:endParaRPr lang="en-GB" sz="1200" b="1" i="1"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What?</a:t>
            </a:r>
          </a:p>
          <a:p>
            <a:pPr marL="0" indent="0" defTabSz="685800">
              <a:lnSpc>
                <a:spcPct val="100000"/>
              </a:lnSpc>
              <a:spcBef>
                <a:spcPts val="0"/>
              </a:spcBef>
              <a:buNone/>
            </a:pPr>
            <a:r>
              <a:rPr lang="en-US" sz="1200" i="1" dirty="0">
                <a:solidFill>
                  <a:prstClr val="black"/>
                </a:solidFill>
                <a:latin typeface="Calibri" panose="020F0502020204030204"/>
              </a:rPr>
              <a:t>Celebrating the creativity and art of Manor Royal. Meet the artists. Discover the Creative Playground.</a:t>
            </a:r>
            <a:endParaRPr lang="en-US" sz="1200" b="1" i="1" u="sng" dirty="0">
              <a:solidFill>
                <a:prstClr val="black"/>
              </a:solidFill>
              <a:latin typeface="Calibri" panose="020F0502020204030204"/>
            </a:endParaRP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When?</a:t>
            </a:r>
          </a:p>
          <a:p>
            <a:pPr marL="0" indent="0" defTabSz="685800">
              <a:lnSpc>
                <a:spcPct val="100000"/>
              </a:lnSpc>
              <a:spcBef>
                <a:spcPts val="0"/>
              </a:spcBef>
              <a:buNone/>
            </a:pPr>
            <a:r>
              <a:rPr lang="en-GB" sz="1200" i="1" dirty="0">
                <a:solidFill>
                  <a:prstClr val="black"/>
                </a:solidFill>
                <a:latin typeface="Calibri" panose="020F0502020204030204"/>
              </a:rPr>
              <a:t>17 October </a:t>
            </a:r>
          </a:p>
          <a:p>
            <a:pPr marL="0" indent="0" defTabSz="685800">
              <a:lnSpc>
                <a:spcPct val="100000"/>
              </a:lnSpc>
              <a:spcBef>
                <a:spcPts val="0"/>
              </a:spcBef>
              <a:buNone/>
            </a:pPr>
            <a:r>
              <a:rPr lang="en-GB" sz="1200" i="1" dirty="0">
                <a:solidFill>
                  <a:prstClr val="black"/>
                </a:solidFill>
                <a:latin typeface="Calibri" panose="020F0502020204030204"/>
              </a:rPr>
              <a:t>@ Gatwick Production Studios</a:t>
            </a:r>
            <a:endParaRPr lang="en-GB" sz="1200" b="1" i="1" dirty="0">
              <a:solidFill>
                <a:prstClr val="black"/>
              </a:solidFill>
              <a:latin typeface="Calibri" panose="020F0502020204030204"/>
            </a:endParaRPr>
          </a:p>
        </p:txBody>
      </p:sp>
      <p:sp>
        <p:nvSpPr>
          <p:cNvPr id="15" name="Content Placeholder 2"/>
          <p:cNvSpPr txBox="1">
            <a:spLocks/>
          </p:cNvSpPr>
          <p:nvPr/>
        </p:nvSpPr>
        <p:spPr>
          <a:xfrm>
            <a:off x="251657" y="2185249"/>
            <a:ext cx="1867916" cy="224905"/>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pPr>
            <a:r>
              <a:rPr lang="en-GB" sz="1200" b="1" i="1" dirty="0">
                <a:solidFill>
                  <a:prstClr val="black"/>
                </a:solidFill>
                <a:latin typeface="Calibri" panose="020F0502020204030204"/>
              </a:rPr>
              <a:t>Charity Zumba-thon</a:t>
            </a: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What?</a:t>
            </a:r>
          </a:p>
          <a:p>
            <a:pPr marL="0" indent="0" defTabSz="685800">
              <a:lnSpc>
                <a:spcPct val="100000"/>
              </a:lnSpc>
              <a:spcBef>
                <a:spcPts val="0"/>
              </a:spcBef>
              <a:buNone/>
            </a:pPr>
            <a:r>
              <a:rPr lang="en-GB" sz="1200" i="1" dirty="0">
                <a:solidFill>
                  <a:prstClr val="black"/>
                </a:solidFill>
                <a:latin typeface="Calibri" panose="020F0502020204030204"/>
              </a:rPr>
              <a:t>Charity Zumba-thon event at Elekta. All proceeds to charity. All welcome.</a:t>
            </a:r>
            <a:endParaRPr lang="en-GB" sz="1200" b="1" i="1" u="sng" dirty="0">
              <a:solidFill>
                <a:prstClr val="black"/>
              </a:solidFill>
              <a:latin typeface="Calibri" panose="020F0502020204030204"/>
            </a:endParaRP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When?</a:t>
            </a:r>
          </a:p>
          <a:p>
            <a:pPr marL="0" indent="0" defTabSz="685800">
              <a:lnSpc>
                <a:spcPct val="100000"/>
              </a:lnSpc>
              <a:spcBef>
                <a:spcPts val="0"/>
              </a:spcBef>
              <a:buNone/>
            </a:pPr>
            <a:r>
              <a:rPr lang="en-GB" sz="1200" i="1" dirty="0">
                <a:solidFill>
                  <a:prstClr val="black"/>
                </a:solidFill>
                <a:latin typeface="Calibri" panose="020F0502020204030204"/>
              </a:rPr>
              <a:t>04 October </a:t>
            </a:r>
          </a:p>
          <a:p>
            <a:pPr marL="0" indent="0" defTabSz="685800">
              <a:lnSpc>
                <a:spcPct val="100000"/>
              </a:lnSpc>
              <a:spcBef>
                <a:spcPts val="0"/>
              </a:spcBef>
              <a:buNone/>
            </a:pPr>
            <a:r>
              <a:rPr lang="en-GB" sz="1200" i="1" dirty="0">
                <a:solidFill>
                  <a:prstClr val="black"/>
                </a:solidFill>
                <a:latin typeface="Calibri" panose="020F0502020204030204"/>
              </a:rPr>
              <a:t>@ Elekta</a:t>
            </a:r>
          </a:p>
        </p:txBody>
      </p:sp>
      <p:pic>
        <p:nvPicPr>
          <p:cNvPr id="17" name="Picture 16"/>
          <p:cNvPicPr>
            <a:picLocks noChangeAspect="1"/>
          </p:cNvPicPr>
          <p:nvPr/>
        </p:nvPicPr>
        <p:blipFill>
          <a:blip r:embed="rId2"/>
          <a:stretch>
            <a:fillRect/>
          </a:stretch>
        </p:blipFill>
        <p:spPr>
          <a:xfrm rot="5400000">
            <a:off x="388486" y="2603569"/>
            <a:ext cx="3540423" cy="69473"/>
          </a:xfrm>
          <a:prstGeom prst="rect">
            <a:avLst/>
          </a:prstGeom>
        </p:spPr>
      </p:pic>
      <p:pic>
        <p:nvPicPr>
          <p:cNvPr id="18" name="Picture 17"/>
          <p:cNvPicPr>
            <a:picLocks noChangeAspect="1"/>
          </p:cNvPicPr>
          <p:nvPr/>
        </p:nvPicPr>
        <p:blipFill>
          <a:blip r:embed="rId2"/>
          <a:stretch>
            <a:fillRect/>
          </a:stretch>
        </p:blipFill>
        <p:spPr>
          <a:xfrm rot="5400000">
            <a:off x="2603408" y="2603569"/>
            <a:ext cx="3540423" cy="69473"/>
          </a:xfrm>
          <a:prstGeom prst="rect">
            <a:avLst/>
          </a:prstGeom>
        </p:spPr>
      </p:pic>
      <p:pic>
        <p:nvPicPr>
          <p:cNvPr id="19" name="Picture 18"/>
          <p:cNvPicPr>
            <a:picLocks noChangeAspect="1"/>
          </p:cNvPicPr>
          <p:nvPr/>
        </p:nvPicPr>
        <p:blipFill>
          <a:blip r:embed="rId2"/>
          <a:stretch>
            <a:fillRect/>
          </a:stretch>
        </p:blipFill>
        <p:spPr>
          <a:xfrm rot="5400000">
            <a:off x="4955915" y="2603569"/>
            <a:ext cx="3540423" cy="69473"/>
          </a:xfrm>
          <a:prstGeom prst="rect">
            <a:avLst/>
          </a:prstGeom>
        </p:spPr>
      </p:pic>
      <p:sp>
        <p:nvSpPr>
          <p:cNvPr id="25" name="Content Placeholder 2"/>
          <p:cNvSpPr txBox="1">
            <a:spLocks/>
          </p:cNvSpPr>
          <p:nvPr/>
        </p:nvSpPr>
        <p:spPr>
          <a:xfrm>
            <a:off x="6960218" y="2098381"/>
            <a:ext cx="1932125" cy="224905"/>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pPr>
            <a:r>
              <a:rPr lang="en-GB" sz="1200" b="1" i="1" dirty="0">
                <a:solidFill>
                  <a:prstClr val="black"/>
                </a:solidFill>
                <a:latin typeface="Calibri" panose="020F0502020204030204"/>
              </a:rPr>
              <a:t>Christmas at CAE</a:t>
            </a: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What?</a:t>
            </a:r>
          </a:p>
          <a:p>
            <a:pPr marL="0" indent="0" defTabSz="685800">
              <a:lnSpc>
                <a:spcPct val="100000"/>
              </a:lnSpc>
              <a:spcBef>
                <a:spcPts val="0"/>
              </a:spcBef>
              <a:buNone/>
            </a:pPr>
            <a:r>
              <a:rPr lang="en-GB" sz="1200" i="1" dirty="0">
                <a:solidFill>
                  <a:prstClr val="black"/>
                </a:solidFill>
                <a:latin typeface="Calibri" panose="020F0502020204030204"/>
              </a:rPr>
              <a:t>Fun, social festive even with music, nibbles, good company and a chance to win a ride in a simulator.</a:t>
            </a:r>
            <a:endParaRPr lang="en-GB" sz="1200" b="1" i="1" u="sng" dirty="0">
              <a:solidFill>
                <a:prstClr val="black"/>
              </a:solidFill>
              <a:latin typeface="Calibri" panose="020F0502020204030204"/>
            </a:endParaRP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When?</a:t>
            </a:r>
          </a:p>
          <a:p>
            <a:pPr marL="0" indent="0" defTabSz="685800">
              <a:lnSpc>
                <a:spcPct val="100000"/>
              </a:lnSpc>
              <a:spcBef>
                <a:spcPts val="0"/>
              </a:spcBef>
              <a:buNone/>
            </a:pPr>
            <a:r>
              <a:rPr lang="en-GB" sz="1200" i="1" dirty="0">
                <a:solidFill>
                  <a:prstClr val="black"/>
                </a:solidFill>
                <a:latin typeface="Calibri" panose="020F0502020204030204"/>
              </a:rPr>
              <a:t>13 December</a:t>
            </a:r>
          </a:p>
          <a:p>
            <a:pPr marL="0" indent="0" defTabSz="685800">
              <a:lnSpc>
                <a:spcPct val="100000"/>
              </a:lnSpc>
              <a:spcBef>
                <a:spcPts val="0"/>
              </a:spcBef>
              <a:buNone/>
            </a:pPr>
            <a:r>
              <a:rPr lang="en-GB" sz="1200" i="1" dirty="0">
                <a:solidFill>
                  <a:prstClr val="black"/>
                </a:solidFill>
                <a:latin typeface="Calibri" panose="020F0502020204030204"/>
              </a:rPr>
              <a:t>@ CAE</a:t>
            </a:r>
          </a:p>
        </p:txBody>
      </p:sp>
      <p:sp>
        <p:nvSpPr>
          <p:cNvPr id="26" name="Content Placeholder 2"/>
          <p:cNvSpPr txBox="1">
            <a:spLocks/>
          </p:cNvSpPr>
          <p:nvPr/>
        </p:nvSpPr>
        <p:spPr>
          <a:xfrm>
            <a:off x="4514590" y="2084158"/>
            <a:ext cx="2033463" cy="224905"/>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pPr>
            <a:r>
              <a:rPr lang="en-GB" sz="1200" b="1" i="1" dirty="0">
                <a:solidFill>
                  <a:prstClr val="black"/>
                </a:solidFill>
                <a:latin typeface="Calibri" panose="020F0502020204030204"/>
              </a:rPr>
              <a:t>Manor Royal Matters 2023</a:t>
            </a: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What?</a:t>
            </a:r>
          </a:p>
          <a:p>
            <a:pPr marL="0" indent="0" defTabSz="685800">
              <a:lnSpc>
                <a:spcPct val="100000"/>
              </a:lnSpc>
              <a:spcBef>
                <a:spcPts val="0"/>
              </a:spcBef>
              <a:buNone/>
            </a:pPr>
            <a:r>
              <a:rPr lang="en-US" sz="1200" i="1" dirty="0">
                <a:solidFill>
                  <a:prstClr val="black"/>
                </a:solidFill>
                <a:latin typeface="Calibri" panose="020F0502020204030204"/>
              </a:rPr>
              <a:t>Includes Annual Review, a celebration of 10 years of the BID, “what matters” sessions, exhibition &amp;  networking.</a:t>
            </a:r>
          </a:p>
          <a:p>
            <a:pPr marL="0" indent="0" defTabSz="685800">
              <a:lnSpc>
                <a:spcPct val="100000"/>
              </a:lnSpc>
              <a:spcBef>
                <a:spcPts val="0"/>
              </a:spcBef>
              <a:buNone/>
            </a:pPr>
            <a:endParaRPr lang="en-GB" sz="1200" b="1" i="1" u="sng" dirty="0">
              <a:solidFill>
                <a:prstClr val="black"/>
              </a:solidFill>
              <a:latin typeface="Calibri" panose="020F0502020204030204"/>
            </a:endParaRPr>
          </a:p>
          <a:p>
            <a:pPr marL="0" indent="0" defTabSz="685800">
              <a:lnSpc>
                <a:spcPct val="100000"/>
              </a:lnSpc>
              <a:spcBef>
                <a:spcPts val="0"/>
              </a:spcBef>
              <a:buNone/>
            </a:pPr>
            <a:r>
              <a:rPr lang="en-GB" sz="1200" b="1" i="1" u="sng" dirty="0">
                <a:solidFill>
                  <a:prstClr val="black"/>
                </a:solidFill>
                <a:latin typeface="Calibri" panose="020F0502020204030204"/>
              </a:rPr>
              <a:t>When?</a:t>
            </a:r>
          </a:p>
          <a:p>
            <a:pPr marL="0" indent="0" defTabSz="685800">
              <a:lnSpc>
                <a:spcPct val="100000"/>
              </a:lnSpc>
              <a:spcBef>
                <a:spcPts val="0"/>
              </a:spcBef>
              <a:buNone/>
            </a:pPr>
            <a:r>
              <a:rPr lang="en-GB" sz="1200" i="1" dirty="0">
                <a:solidFill>
                  <a:prstClr val="black"/>
                </a:solidFill>
                <a:latin typeface="Calibri" panose="020F0502020204030204"/>
              </a:rPr>
              <a:t>08 November</a:t>
            </a:r>
          </a:p>
          <a:p>
            <a:pPr marL="0" indent="0" defTabSz="685800">
              <a:lnSpc>
                <a:spcPct val="100000"/>
              </a:lnSpc>
              <a:spcBef>
                <a:spcPts val="0"/>
              </a:spcBef>
              <a:buNone/>
            </a:pPr>
            <a:r>
              <a:rPr lang="en-GB" sz="1200" i="1" dirty="0">
                <a:solidFill>
                  <a:prstClr val="black"/>
                </a:solidFill>
                <a:latin typeface="Calibri" panose="020F0502020204030204"/>
              </a:rPr>
              <a:t>@ Sandman Signature Hotel</a:t>
            </a:r>
          </a:p>
        </p:txBody>
      </p:sp>
      <p:sp>
        <p:nvSpPr>
          <p:cNvPr id="2" name="Title 1">
            <a:extLst>
              <a:ext uri="{FF2B5EF4-FFF2-40B4-BE49-F238E27FC236}">
                <a16:creationId xmlns:a16="http://schemas.microsoft.com/office/drawing/2014/main" id="{3E7AB701-D21E-17C0-4CE6-DB8C9E1BE43B}"/>
              </a:ext>
            </a:extLst>
          </p:cNvPr>
          <p:cNvSpPr txBox="1">
            <a:spLocks/>
          </p:cNvSpPr>
          <p:nvPr/>
        </p:nvSpPr>
        <p:spPr>
          <a:xfrm>
            <a:off x="-7694" y="4260793"/>
            <a:ext cx="9144000" cy="889398"/>
          </a:xfrm>
          <a:prstGeom prst="rect">
            <a:avLst/>
          </a:prstGeom>
          <a:solidFill>
            <a:srgbClr val="F72969"/>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GB" sz="3300" b="1" dirty="0">
                <a:solidFill>
                  <a:prstClr val="white"/>
                </a:solidFill>
                <a:latin typeface="Calibri Light" panose="020F0302020204030204"/>
              </a:rPr>
              <a:t>		</a:t>
            </a:r>
            <a:r>
              <a:rPr lang="en-GB" sz="2700" b="1" dirty="0">
                <a:solidFill>
                  <a:prstClr val="white"/>
                </a:solidFill>
                <a:latin typeface="Calibri Light" panose="020F0302020204030204"/>
              </a:rPr>
              <a:t>www.manorroyal.org/events</a:t>
            </a:r>
          </a:p>
        </p:txBody>
      </p:sp>
      <p:pic>
        <p:nvPicPr>
          <p:cNvPr id="8" name="Picture 7">
            <a:extLst>
              <a:ext uri="{FF2B5EF4-FFF2-40B4-BE49-F238E27FC236}">
                <a16:creationId xmlns:a16="http://schemas.microsoft.com/office/drawing/2014/main" id="{C1147260-ACD3-D822-A929-89A10730D3B9}"/>
              </a:ext>
            </a:extLst>
          </p:cNvPr>
          <p:cNvPicPr>
            <a:picLocks noChangeAspect="1"/>
          </p:cNvPicPr>
          <p:nvPr/>
        </p:nvPicPr>
        <p:blipFill>
          <a:blip r:embed="rId3"/>
          <a:stretch>
            <a:fillRect/>
          </a:stretch>
        </p:blipFill>
        <p:spPr>
          <a:xfrm>
            <a:off x="4687330" y="1017676"/>
            <a:ext cx="1469371" cy="1039296"/>
          </a:xfrm>
          <a:prstGeom prst="rect">
            <a:avLst/>
          </a:prstGeom>
        </p:spPr>
      </p:pic>
      <p:pic>
        <p:nvPicPr>
          <p:cNvPr id="7" name="Picture 6">
            <a:extLst>
              <a:ext uri="{FF2B5EF4-FFF2-40B4-BE49-F238E27FC236}">
                <a16:creationId xmlns:a16="http://schemas.microsoft.com/office/drawing/2014/main" id="{31272E15-AC1F-9717-772E-88460BAE3766}"/>
              </a:ext>
            </a:extLst>
          </p:cNvPr>
          <p:cNvPicPr>
            <a:picLocks noChangeAspect="1"/>
          </p:cNvPicPr>
          <p:nvPr/>
        </p:nvPicPr>
        <p:blipFill>
          <a:blip r:embed="rId4"/>
          <a:stretch>
            <a:fillRect/>
          </a:stretch>
        </p:blipFill>
        <p:spPr>
          <a:xfrm>
            <a:off x="286390" y="1017677"/>
            <a:ext cx="1558943" cy="1039295"/>
          </a:xfrm>
          <a:prstGeom prst="rect">
            <a:avLst/>
          </a:prstGeom>
        </p:spPr>
      </p:pic>
      <p:pic>
        <p:nvPicPr>
          <p:cNvPr id="11" name="Picture 10">
            <a:extLst>
              <a:ext uri="{FF2B5EF4-FFF2-40B4-BE49-F238E27FC236}">
                <a16:creationId xmlns:a16="http://schemas.microsoft.com/office/drawing/2014/main" id="{F17FD4A2-F2FB-2A63-1120-71D227C2B988}"/>
              </a:ext>
            </a:extLst>
          </p:cNvPr>
          <p:cNvPicPr>
            <a:picLocks noChangeAspect="1"/>
          </p:cNvPicPr>
          <p:nvPr/>
        </p:nvPicPr>
        <p:blipFill>
          <a:blip r:embed="rId5"/>
          <a:stretch>
            <a:fillRect/>
          </a:stretch>
        </p:blipFill>
        <p:spPr>
          <a:xfrm>
            <a:off x="2425669" y="1017676"/>
            <a:ext cx="1518719" cy="1039296"/>
          </a:xfrm>
          <a:prstGeom prst="rect">
            <a:avLst/>
          </a:prstGeom>
        </p:spPr>
      </p:pic>
      <p:pic>
        <p:nvPicPr>
          <p:cNvPr id="14" name="Picture 13">
            <a:extLst>
              <a:ext uri="{FF2B5EF4-FFF2-40B4-BE49-F238E27FC236}">
                <a16:creationId xmlns:a16="http://schemas.microsoft.com/office/drawing/2014/main" id="{392EA06F-68B0-2ACE-B4C1-C10BE48CCE1A}"/>
              </a:ext>
            </a:extLst>
          </p:cNvPr>
          <p:cNvPicPr>
            <a:picLocks noChangeAspect="1"/>
          </p:cNvPicPr>
          <p:nvPr/>
        </p:nvPicPr>
        <p:blipFill>
          <a:blip r:embed="rId6"/>
          <a:stretch>
            <a:fillRect/>
          </a:stretch>
        </p:blipFill>
        <p:spPr>
          <a:xfrm>
            <a:off x="6993098" y="1017676"/>
            <a:ext cx="1434822" cy="1038729"/>
          </a:xfrm>
          <a:prstGeom prst="rect">
            <a:avLst/>
          </a:prstGeom>
        </p:spPr>
      </p:pic>
    </p:spTree>
    <p:extLst>
      <p:ext uri="{BB962C8B-B14F-4D97-AF65-F5344CB8AC3E}">
        <p14:creationId xmlns:p14="http://schemas.microsoft.com/office/powerpoint/2010/main" val="46673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5817"/>
            <a:ext cx="8674683" cy="561836"/>
          </a:xfrm>
        </p:spPr>
        <p:txBody>
          <a:bodyPr/>
          <a:lstStyle/>
          <a:p>
            <a:r>
              <a:rPr lang="en-GB" dirty="0">
                <a:solidFill>
                  <a:schemeClr val="bg2"/>
                </a:solidFill>
              </a:rPr>
              <a:t>What do you know about Thales Quiz?</a:t>
            </a:r>
          </a:p>
        </p:txBody>
      </p:sp>
      <p:graphicFrame>
        <p:nvGraphicFramePr>
          <p:cNvPr id="3" name="Table 2"/>
          <p:cNvGraphicFramePr>
            <a:graphicFrameLocks noGrp="1"/>
          </p:cNvGraphicFramePr>
          <p:nvPr>
            <p:extLst>
              <p:ext uri="{D42A27DB-BD31-4B8C-83A1-F6EECF244321}">
                <p14:modId xmlns:p14="http://schemas.microsoft.com/office/powerpoint/2010/main" val="1017905620"/>
              </p:ext>
            </p:extLst>
          </p:nvPr>
        </p:nvGraphicFramePr>
        <p:xfrm>
          <a:off x="413147" y="707653"/>
          <a:ext cx="6239965" cy="3837226"/>
        </p:xfrm>
        <a:graphic>
          <a:graphicData uri="http://schemas.openxmlformats.org/drawingml/2006/table">
            <a:tbl>
              <a:tblPr firstRow="1" bandRow="1">
                <a:tableStyleId>{F5AB1C69-6EDB-4FF4-983F-18BD219EF322}</a:tableStyleId>
              </a:tblPr>
              <a:tblGrid>
                <a:gridCol w="3194268">
                  <a:extLst>
                    <a:ext uri="{9D8B030D-6E8A-4147-A177-3AD203B41FA5}">
                      <a16:colId xmlns:a16="http://schemas.microsoft.com/office/drawing/2014/main" val="20000"/>
                    </a:ext>
                  </a:extLst>
                </a:gridCol>
                <a:gridCol w="3045697">
                  <a:extLst>
                    <a:ext uri="{9D8B030D-6E8A-4147-A177-3AD203B41FA5}">
                      <a16:colId xmlns:a16="http://schemas.microsoft.com/office/drawing/2014/main" val="4009750023"/>
                    </a:ext>
                  </a:extLst>
                </a:gridCol>
              </a:tblGrid>
              <a:tr h="453946">
                <a:tc>
                  <a:txBody>
                    <a:bodyPr/>
                    <a:lstStyle/>
                    <a:p>
                      <a:pPr algn="l"/>
                      <a:r>
                        <a:rPr lang="en-GB" sz="1600" dirty="0">
                          <a:solidFill>
                            <a:schemeClr val="tx1">
                              <a:lumMod val="75000"/>
                            </a:schemeClr>
                          </a:solidFill>
                          <a:latin typeface="+mn-lt"/>
                        </a:rPr>
                        <a:t>Joining the Quiz</a:t>
                      </a:r>
                      <a:r>
                        <a:rPr lang="en-GB" sz="1600" baseline="0" dirty="0">
                          <a:solidFill>
                            <a:schemeClr val="tx1">
                              <a:lumMod val="75000"/>
                            </a:schemeClr>
                          </a:solidFill>
                          <a:latin typeface="+mn-lt"/>
                        </a:rPr>
                        <a:t> </a:t>
                      </a:r>
                      <a:r>
                        <a:rPr lang="en-GB" sz="1600" dirty="0">
                          <a:solidFill>
                            <a:schemeClr val="tx1">
                              <a:lumMod val="75000"/>
                            </a:schemeClr>
                          </a:solidFill>
                          <a:latin typeface="+mn-lt"/>
                        </a:rPr>
                        <a:t>Option One</a:t>
                      </a:r>
                    </a:p>
                  </a:txBody>
                  <a:tcPr>
                    <a:solidFill>
                      <a:schemeClr val="bg2">
                        <a:lumMod val="40000"/>
                        <a:lumOff val="60000"/>
                        <a:alpha val="50000"/>
                      </a:schemeClr>
                    </a:solidFill>
                  </a:tcPr>
                </a:tc>
                <a:tc>
                  <a:txBody>
                    <a:bodyPr/>
                    <a:lstStyle/>
                    <a:p>
                      <a:pPr algn="l"/>
                      <a:r>
                        <a:rPr lang="en-GB" sz="1600" dirty="0">
                          <a:solidFill>
                            <a:schemeClr val="tx1">
                              <a:lumMod val="75000"/>
                            </a:schemeClr>
                          </a:solidFill>
                          <a:latin typeface="+mn-lt"/>
                        </a:rPr>
                        <a:t>Joining the Quiz</a:t>
                      </a:r>
                      <a:r>
                        <a:rPr lang="en-GB" sz="1600" baseline="0" dirty="0">
                          <a:solidFill>
                            <a:schemeClr val="tx1">
                              <a:lumMod val="75000"/>
                            </a:schemeClr>
                          </a:solidFill>
                          <a:latin typeface="+mn-lt"/>
                        </a:rPr>
                        <a:t> </a:t>
                      </a:r>
                      <a:r>
                        <a:rPr lang="en-GB" sz="1600" dirty="0">
                          <a:solidFill>
                            <a:schemeClr val="tx1">
                              <a:lumMod val="75000"/>
                            </a:schemeClr>
                          </a:solidFill>
                          <a:latin typeface="+mn-lt"/>
                        </a:rPr>
                        <a:t>Option</a:t>
                      </a:r>
                      <a:r>
                        <a:rPr lang="en-GB" sz="1600" baseline="0" dirty="0">
                          <a:solidFill>
                            <a:schemeClr val="tx1">
                              <a:lumMod val="75000"/>
                            </a:schemeClr>
                          </a:solidFill>
                          <a:latin typeface="+mn-lt"/>
                        </a:rPr>
                        <a:t> Two</a:t>
                      </a:r>
                      <a:endParaRPr lang="en-GB" sz="1600" dirty="0">
                        <a:solidFill>
                          <a:schemeClr val="tx1">
                            <a:lumMod val="75000"/>
                          </a:schemeClr>
                        </a:solidFill>
                        <a:latin typeface="+mn-lt"/>
                      </a:endParaRPr>
                    </a:p>
                  </a:txBody>
                  <a:tcPr>
                    <a:solidFill>
                      <a:schemeClr val="bg2">
                        <a:lumMod val="40000"/>
                        <a:lumOff val="60000"/>
                        <a:alpha val="50000"/>
                      </a:schemeClr>
                    </a:solidFill>
                  </a:tcPr>
                </a:tc>
                <a:extLst>
                  <a:ext uri="{0D108BD9-81ED-4DB2-BD59-A6C34878D82A}">
                    <a16:rowId xmlns:a16="http://schemas.microsoft.com/office/drawing/2014/main" val="10000"/>
                  </a:ext>
                </a:extLst>
              </a:tr>
              <a:tr h="4947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i="0" dirty="0">
                          <a:solidFill>
                            <a:schemeClr val="tx1">
                              <a:lumMod val="75000"/>
                            </a:schemeClr>
                          </a:solidFill>
                          <a:latin typeface="+mn-lt"/>
                        </a:rPr>
                        <a:t>Open </a:t>
                      </a:r>
                      <a:r>
                        <a:rPr lang="en-GB" sz="1600" b="1" i="0" u="sng" dirty="0">
                          <a:solidFill>
                            <a:schemeClr val="tx1">
                              <a:lumMod val="75000"/>
                            </a:schemeClr>
                          </a:solidFill>
                          <a:latin typeface="+mn-lt"/>
                        </a:rPr>
                        <a:t>www.kahoot.it</a:t>
                      </a:r>
                      <a:r>
                        <a:rPr lang="en-GB" sz="1600" i="0" dirty="0">
                          <a:solidFill>
                            <a:schemeClr val="tx1">
                              <a:lumMod val="75000"/>
                            </a:schemeClr>
                          </a:solidFill>
                          <a:latin typeface="+mn-lt"/>
                        </a:rPr>
                        <a:t> in web browser</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600" i="0" dirty="0">
                        <a:solidFill>
                          <a:schemeClr val="tx1">
                            <a:lumMod val="75000"/>
                          </a:schemeClr>
                        </a:solidFill>
                        <a:latin typeface="+mn-lt"/>
                      </a:endParaRPr>
                    </a:p>
                  </a:txBody>
                  <a:tcPr>
                    <a:solidFill>
                      <a:schemeClr val="bg2">
                        <a:lumMod val="40000"/>
                        <a:lumOff val="60000"/>
                        <a:alpha val="50000"/>
                      </a:schemeClr>
                    </a:solidFill>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i="0" dirty="0">
                          <a:solidFill>
                            <a:schemeClr val="tx1">
                              <a:lumMod val="75000"/>
                            </a:schemeClr>
                          </a:solidFill>
                          <a:latin typeface="+mn-lt"/>
                        </a:rPr>
                        <a:t>Scan</a:t>
                      </a:r>
                      <a:r>
                        <a:rPr lang="en-GB" sz="1600" i="0" baseline="0" dirty="0">
                          <a:solidFill>
                            <a:schemeClr val="tx1">
                              <a:lumMod val="75000"/>
                            </a:schemeClr>
                          </a:solidFill>
                          <a:latin typeface="+mn-lt"/>
                        </a:rPr>
                        <a:t> QR Code to enter the quiz when prompted</a:t>
                      </a:r>
                    </a:p>
                  </a:txBody>
                  <a:tcPr>
                    <a:solidFill>
                      <a:schemeClr val="bg2">
                        <a:lumMod val="40000"/>
                        <a:lumOff val="60000"/>
                        <a:alpha val="50000"/>
                      </a:schemeClr>
                    </a:solidFill>
                  </a:tcPr>
                </a:tc>
                <a:extLst>
                  <a:ext uri="{0D108BD9-81ED-4DB2-BD59-A6C34878D82A}">
                    <a16:rowId xmlns:a16="http://schemas.microsoft.com/office/drawing/2014/main" val="10002"/>
                  </a:ext>
                </a:extLst>
              </a:tr>
              <a:tr h="7291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schemeClr>
                          </a:solidFill>
                          <a:latin typeface="+mn-lt"/>
                        </a:rPr>
                        <a:t>Input</a:t>
                      </a:r>
                      <a:r>
                        <a:rPr lang="en-GB" sz="1600" baseline="0" dirty="0">
                          <a:solidFill>
                            <a:schemeClr val="tx1">
                              <a:lumMod val="75000"/>
                            </a:schemeClr>
                          </a:solidFill>
                          <a:latin typeface="+mn-lt"/>
                        </a:rPr>
                        <a:t> Game PIN to join quiz when prompted</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600" b="1" dirty="0">
                        <a:solidFill>
                          <a:schemeClr val="tx1">
                            <a:lumMod val="75000"/>
                          </a:schemeClr>
                        </a:solidFill>
                        <a:latin typeface="+mn-lt"/>
                      </a:endParaRPr>
                    </a:p>
                  </a:txBody>
                  <a:tcPr>
                    <a:solidFill>
                      <a:schemeClr val="bg2">
                        <a:lumMod val="40000"/>
                        <a:lumOff val="60000"/>
                        <a:alpha val="50000"/>
                      </a:schemeClr>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dirty="0">
                        <a:latin typeface="Univia Pro" panose="00000500000000000000" pitchFamily="50" charset="0"/>
                      </a:endParaRPr>
                    </a:p>
                  </a:txBody>
                  <a:tcPr>
                    <a:solidFill>
                      <a:schemeClr val="accent3">
                        <a:lumMod val="20000"/>
                        <a:lumOff val="80000"/>
                      </a:schemeClr>
                    </a:solidFill>
                  </a:tcPr>
                </a:tc>
                <a:extLst>
                  <a:ext uri="{0D108BD9-81ED-4DB2-BD59-A6C34878D82A}">
                    <a16:rowId xmlns:a16="http://schemas.microsoft.com/office/drawing/2014/main" val="10003"/>
                  </a:ext>
                </a:extLst>
              </a:tr>
              <a:tr h="5208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schemeClr>
                          </a:solidFill>
                          <a:latin typeface="+mn-lt"/>
                        </a:rPr>
                        <a:t>Enter your nickname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600" dirty="0">
                        <a:solidFill>
                          <a:schemeClr val="tx1">
                            <a:lumMod val="75000"/>
                          </a:schemeClr>
                        </a:solidFill>
                        <a:latin typeface="+mn-lt"/>
                      </a:endParaRPr>
                    </a:p>
                  </a:txBody>
                  <a:tcPr>
                    <a:solidFill>
                      <a:schemeClr val="bg2">
                        <a:lumMod val="40000"/>
                        <a:lumOff val="60000"/>
                        <a:alpha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schemeClr>
                          </a:solidFill>
                          <a:latin typeface="+mn-lt"/>
                        </a:rPr>
                        <a:t>Enter your nickname</a:t>
                      </a:r>
                    </a:p>
                  </a:txBody>
                  <a:tcPr>
                    <a:solidFill>
                      <a:schemeClr val="bg2">
                        <a:lumMod val="40000"/>
                        <a:lumOff val="60000"/>
                        <a:alpha val="50000"/>
                      </a:schemeClr>
                    </a:solidFill>
                  </a:tcPr>
                </a:tc>
                <a:extLst>
                  <a:ext uri="{0D108BD9-81ED-4DB2-BD59-A6C34878D82A}">
                    <a16:rowId xmlns:a16="http://schemas.microsoft.com/office/drawing/2014/main" val="10004"/>
                  </a:ext>
                </a:extLst>
              </a:tr>
              <a:tr h="5208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75000"/>
                            </a:schemeClr>
                          </a:solidFill>
                          <a:effectLst/>
                          <a:uLnTx/>
                          <a:uFillTx/>
                          <a:latin typeface="+mn-lt"/>
                          <a:ea typeface="+mn-ea"/>
                          <a:cs typeface="+mn-cs"/>
                        </a:rPr>
                        <a:t>Click “OK, go!”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75000"/>
                          </a:schemeClr>
                        </a:solidFill>
                        <a:effectLst/>
                        <a:uLnTx/>
                        <a:uFillTx/>
                        <a:latin typeface="+mn-lt"/>
                        <a:ea typeface="+mn-ea"/>
                        <a:cs typeface="+mn-cs"/>
                      </a:endParaRPr>
                    </a:p>
                  </a:txBody>
                  <a:tcPr>
                    <a:solidFill>
                      <a:schemeClr val="bg2">
                        <a:lumMod val="40000"/>
                        <a:lumOff val="60000"/>
                        <a:alpha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75000"/>
                            </a:schemeClr>
                          </a:solidFill>
                          <a:effectLst/>
                          <a:uLnTx/>
                          <a:uFillTx/>
                          <a:latin typeface="+mn-lt"/>
                          <a:ea typeface="+mn-ea"/>
                          <a:cs typeface="+mn-cs"/>
                        </a:rPr>
                        <a:t>Click “OK, go!”</a:t>
                      </a:r>
                    </a:p>
                  </a:txBody>
                  <a:tcPr>
                    <a:solidFill>
                      <a:schemeClr val="bg2">
                        <a:lumMod val="40000"/>
                        <a:lumOff val="60000"/>
                        <a:alpha val="50000"/>
                      </a:schemeClr>
                    </a:solidFill>
                  </a:tcPr>
                </a:tc>
                <a:extLst>
                  <a:ext uri="{0D108BD9-81ED-4DB2-BD59-A6C34878D82A}">
                    <a16:rowId xmlns:a16="http://schemas.microsoft.com/office/drawing/2014/main" val="10005"/>
                  </a:ext>
                </a:extLst>
              </a:tr>
              <a:tr h="5208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schemeClr>
                          </a:solidFill>
                          <a:latin typeface="+mn-lt"/>
                        </a:rPr>
                        <a:t>Play!!</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600" dirty="0">
                        <a:solidFill>
                          <a:schemeClr val="tx1">
                            <a:lumMod val="75000"/>
                          </a:schemeClr>
                        </a:solidFill>
                        <a:latin typeface="+mn-lt"/>
                      </a:endParaRPr>
                    </a:p>
                  </a:txBody>
                  <a:tcPr>
                    <a:solidFill>
                      <a:schemeClr val="bg2">
                        <a:lumMod val="40000"/>
                        <a:lumOff val="60000"/>
                        <a:alpha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schemeClr>
                          </a:solidFill>
                          <a:latin typeface="+mn-lt"/>
                        </a:rPr>
                        <a:t>Play!!</a:t>
                      </a:r>
                    </a:p>
                  </a:txBody>
                  <a:tcPr>
                    <a:solidFill>
                      <a:schemeClr val="bg2">
                        <a:lumMod val="40000"/>
                        <a:lumOff val="60000"/>
                        <a:alpha val="50000"/>
                      </a:schemeClr>
                    </a:solid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a:blip r:embed="rId2"/>
          <a:stretch>
            <a:fillRect/>
          </a:stretch>
        </p:blipFill>
        <p:spPr>
          <a:xfrm>
            <a:off x="6874366" y="555526"/>
            <a:ext cx="2036240" cy="4337556"/>
          </a:xfrm>
          <a:prstGeom prst="rect">
            <a:avLst/>
          </a:prstGeom>
        </p:spPr>
      </p:pic>
    </p:spTree>
    <p:extLst>
      <p:ext uri="{BB962C8B-B14F-4D97-AF65-F5344CB8AC3E}">
        <p14:creationId xmlns:p14="http://schemas.microsoft.com/office/powerpoint/2010/main" val="395767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9966"/>
            <a:ext cx="8674683" cy="561836"/>
          </a:xfrm>
        </p:spPr>
        <p:txBody>
          <a:bodyPr/>
          <a:lstStyle/>
          <a:p>
            <a:r>
              <a:rPr lang="en-GB" dirty="0">
                <a:solidFill>
                  <a:schemeClr val="bg1"/>
                </a:solidFill>
              </a:rPr>
              <a:t>The talent market has changed forever!</a:t>
            </a:r>
          </a:p>
        </p:txBody>
      </p:sp>
      <p:sp>
        <p:nvSpPr>
          <p:cNvPr id="5" name="Flowchart: Off-page Connector 4"/>
          <p:cNvSpPr/>
          <p:nvPr/>
        </p:nvSpPr>
        <p:spPr>
          <a:xfrm>
            <a:off x="560214" y="611665"/>
            <a:ext cx="1472770" cy="4350952"/>
          </a:xfrm>
          <a:prstGeom prst="flowChartOffpageConnector">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The Great Resignation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33333"/>
                </a:solidFill>
                <a:effectLst/>
                <a:uLnTx/>
                <a:uFillTx/>
                <a:latin typeface="Century Gothic"/>
                <a:ea typeface="+mn-ea"/>
                <a:cs typeface="+mn-cs"/>
              </a:rPr>
              <a:t>62%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entury Gothic"/>
                <a:ea typeface="+mn-ea"/>
                <a:cs typeface="+mn-cs"/>
              </a:rPr>
              <a:t>Of employees explored a career change in the last </a:t>
            </a:r>
            <a:r>
              <a:rPr kumimoji="0" lang="en-GB" sz="1600" b="1" i="0" u="none" strike="noStrike" kern="1200" cap="none" spc="0" normalizeH="0" baseline="0" noProof="0" dirty="0">
                <a:ln>
                  <a:noFill/>
                </a:ln>
                <a:solidFill>
                  <a:srgbClr val="FFC000"/>
                </a:solidFill>
                <a:effectLst/>
                <a:uLnTx/>
                <a:uFillTx/>
                <a:latin typeface="Century Gothic"/>
                <a:ea typeface="+mn-ea"/>
                <a:cs typeface="+mn-cs"/>
              </a:rPr>
              <a:t>year</a:t>
            </a:r>
            <a:r>
              <a:rPr kumimoji="0" lang="en-GB" sz="16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 name="Flowchart: Off-page Connector 5"/>
          <p:cNvSpPr/>
          <p:nvPr/>
        </p:nvSpPr>
        <p:spPr>
          <a:xfrm>
            <a:off x="2196051" y="611665"/>
            <a:ext cx="1443347" cy="4350952"/>
          </a:xfrm>
          <a:prstGeom prst="flowChartOffpage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500" b="1" i="0" u="none" strike="noStrike" kern="1200" cap="none" spc="0" normalizeH="0" baseline="0" noProof="0" dirty="0">
              <a:ln>
                <a:noFill/>
              </a:ln>
              <a:solidFill>
                <a:srgbClr val="333333"/>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500" b="1" i="0" u="none" strike="noStrike" kern="1200" cap="none" spc="0" normalizeH="0" baseline="0" noProof="0" dirty="0">
              <a:ln>
                <a:noFill/>
              </a:ln>
              <a:solidFill>
                <a:srgbClr val="333333"/>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333333"/>
                </a:solidFill>
                <a:effectLst/>
                <a:uLnTx/>
                <a:uFillTx/>
                <a:latin typeface="Century Gothic"/>
                <a:ea typeface="+mn-ea"/>
                <a:cs typeface="+mn-cs"/>
              </a:rPr>
              <a:t>Three in four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entury Gothic"/>
                <a:ea typeface="+mn-ea"/>
                <a:cs typeface="+mn-cs"/>
              </a:rPr>
              <a:t>People who are looking for a new role are interested in </a:t>
            </a:r>
            <a:r>
              <a:rPr kumimoji="0" lang="en-GB" sz="1600" b="1" i="0" u="none" strike="noStrike" kern="1200" cap="none" spc="0" normalizeH="0" baseline="0" noProof="0" dirty="0">
                <a:ln>
                  <a:noFill/>
                </a:ln>
                <a:solidFill>
                  <a:srgbClr val="FFC000"/>
                </a:solidFill>
                <a:effectLst/>
                <a:uLnTx/>
                <a:uFillTx/>
                <a:latin typeface="Century Gothic"/>
                <a:ea typeface="+mn-ea"/>
                <a:cs typeface="+mn-cs"/>
              </a:rPr>
              <a:t>external</a:t>
            </a:r>
            <a:r>
              <a:rPr kumimoji="0" lang="en-GB" sz="1600" b="0" i="0" u="none" strike="noStrike" kern="1200" cap="none" spc="0" normalizeH="0" baseline="0" noProof="0" dirty="0">
                <a:ln>
                  <a:noFill/>
                </a:ln>
                <a:solidFill>
                  <a:srgbClr val="FFFFFF"/>
                </a:solidFill>
                <a:effectLst/>
                <a:uLnTx/>
                <a:uFillTx/>
                <a:latin typeface="Century Gothic"/>
                <a:ea typeface="+mn-ea"/>
                <a:cs typeface="+mn-cs"/>
              </a:rPr>
              <a:t> roles</a:t>
            </a:r>
          </a:p>
        </p:txBody>
      </p:sp>
      <p:sp>
        <p:nvSpPr>
          <p:cNvPr id="7" name="Flowchart: Off-page Connector 6"/>
          <p:cNvSpPr/>
          <p:nvPr/>
        </p:nvSpPr>
        <p:spPr>
          <a:xfrm>
            <a:off x="3802465" y="611665"/>
            <a:ext cx="1491908" cy="4350952"/>
          </a:xfrm>
          <a:prstGeom prst="flowChartOffpageConnector">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333333"/>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33333"/>
                </a:solidFill>
                <a:effectLst/>
                <a:uLnTx/>
                <a:uFillTx/>
                <a:latin typeface="Century Gothic"/>
                <a:ea typeface="+mn-ea"/>
                <a:cs typeface="+mn-cs"/>
              </a:rPr>
              <a:t>94%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entury Gothic"/>
                <a:ea typeface="+mn-ea"/>
                <a:cs typeface="+mn-cs"/>
              </a:rPr>
              <a:t>Of employees say it’s more or just as important now than before Covid-19 to develop skills </a:t>
            </a:r>
            <a:r>
              <a:rPr kumimoji="0" lang="en-GB" sz="1600" b="1" i="0" u="none" strike="noStrike" kern="1200" cap="none" spc="0" normalizeH="0" baseline="0" noProof="0" dirty="0">
                <a:ln>
                  <a:noFill/>
                </a:ln>
                <a:solidFill>
                  <a:srgbClr val="FFC000"/>
                </a:solidFill>
                <a:effectLst/>
                <a:uLnTx/>
                <a:uFillTx/>
                <a:latin typeface="Century Gothic"/>
                <a:ea typeface="+mn-ea"/>
                <a:cs typeface="+mn-cs"/>
              </a:rPr>
              <a:t>outside</a:t>
            </a:r>
            <a:r>
              <a:rPr kumimoji="0" lang="en-GB" sz="1600" b="0" i="0" u="none" strike="noStrike" kern="1200" cap="none" spc="0" normalizeH="0" baseline="0" noProof="0" dirty="0">
                <a:ln>
                  <a:noFill/>
                </a:ln>
                <a:solidFill>
                  <a:srgbClr val="FFFFFF"/>
                </a:solidFill>
                <a:effectLst/>
                <a:uLnTx/>
                <a:uFillTx/>
                <a:latin typeface="Century Gothic"/>
                <a:ea typeface="+mn-ea"/>
                <a:cs typeface="+mn-cs"/>
              </a:rPr>
              <a:t> their roles…</a:t>
            </a:r>
          </a:p>
        </p:txBody>
      </p:sp>
      <p:sp>
        <p:nvSpPr>
          <p:cNvPr id="8" name="Flowchart: Off-page Connector 7"/>
          <p:cNvSpPr/>
          <p:nvPr/>
        </p:nvSpPr>
        <p:spPr>
          <a:xfrm>
            <a:off x="5457440" y="611665"/>
            <a:ext cx="1491908" cy="4350952"/>
          </a:xfrm>
          <a:prstGeom prst="flowChartOffpageConnector">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dirty="0">
              <a:ln>
                <a:noFill/>
              </a:ln>
              <a:solidFill>
                <a:srgbClr val="333333"/>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333333"/>
                </a:solidFill>
                <a:effectLst/>
                <a:uLnTx/>
                <a:uFillTx/>
                <a:latin typeface="Century Gothic"/>
                <a:ea typeface="+mn-ea"/>
                <a:cs typeface="+mn-cs"/>
              </a:rPr>
              <a:t>15 year high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Century Gothic"/>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entury Gothic"/>
                <a:ea typeface="+mn-ea"/>
                <a:cs typeface="+mn-cs"/>
              </a:rPr>
              <a:t>Of talent shortages with </a:t>
            </a:r>
            <a:r>
              <a:rPr kumimoji="0" lang="en-GB" sz="1500" b="1" i="0" u="none" strike="noStrike" kern="1200" cap="none" spc="0" normalizeH="0" baseline="0" noProof="0" dirty="0">
                <a:ln>
                  <a:noFill/>
                </a:ln>
                <a:solidFill>
                  <a:srgbClr val="000000"/>
                </a:solidFill>
                <a:effectLst/>
                <a:uLnTx/>
                <a:uFillTx/>
                <a:latin typeface="Century Gothic"/>
                <a:ea typeface="+mn-ea"/>
                <a:cs typeface="+mn-cs"/>
              </a:rPr>
              <a:t>69%</a:t>
            </a:r>
            <a:r>
              <a:rPr kumimoji="0" lang="en-GB" sz="1500" b="1" i="0" u="none" strike="noStrike" kern="1200" cap="none" spc="0" normalizeH="0" baseline="0" noProof="0" dirty="0">
                <a:ln>
                  <a:noFill/>
                </a:ln>
                <a:solidFill>
                  <a:srgbClr val="FFC000"/>
                </a:solidFill>
                <a:effectLst/>
                <a:uLnTx/>
                <a:uFillTx/>
                <a:latin typeface="Century Gothic"/>
                <a:ea typeface="+mn-ea"/>
                <a:cs typeface="+mn-cs"/>
              </a:rPr>
              <a:t> </a:t>
            </a:r>
            <a:r>
              <a:rPr kumimoji="0" lang="en-GB" sz="1500" b="0" i="0" u="none" strike="noStrike" kern="1200" cap="none" spc="0" normalizeH="0" baseline="0" noProof="0" dirty="0">
                <a:ln>
                  <a:noFill/>
                </a:ln>
                <a:solidFill>
                  <a:srgbClr val="FFFFFF"/>
                </a:solidFill>
                <a:effectLst/>
                <a:uLnTx/>
                <a:uFillTx/>
                <a:latin typeface="Century Gothic"/>
                <a:ea typeface="+mn-ea"/>
                <a:cs typeface="+mn-cs"/>
              </a:rPr>
              <a:t>of employers reporting difficulty in filling vacancies</a:t>
            </a:r>
          </a:p>
        </p:txBody>
      </p:sp>
      <p:sp>
        <p:nvSpPr>
          <p:cNvPr id="9" name="Flowchart: Off-page Connector 8"/>
          <p:cNvSpPr/>
          <p:nvPr/>
        </p:nvSpPr>
        <p:spPr>
          <a:xfrm>
            <a:off x="7112415" y="611665"/>
            <a:ext cx="1491908" cy="4350952"/>
          </a:xfrm>
          <a:prstGeom prst="flowChartOffpageConnector">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400" b="1" i="0" u="none" strike="noStrike" kern="1200" cap="none" spc="0" normalizeH="0" baseline="0" noProof="0" dirty="0">
              <a:ln>
                <a:noFill/>
              </a:ln>
              <a:solidFill>
                <a:srgbClr val="333333"/>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333333"/>
                </a:solidFill>
                <a:effectLst/>
                <a:uLnTx/>
                <a:uFillTx/>
                <a:latin typeface="Century Gothic"/>
                <a:ea typeface="+mn-ea"/>
                <a:cs typeface="+mn-cs"/>
              </a:rPr>
              <a:t>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Century Gothic"/>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entury Gothic"/>
                <a:ea typeface="+mn-ea"/>
                <a:cs typeface="+mn-cs"/>
              </a:rPr>
              <a:t>Would choose a role that paid </a:t>
            </a:r>
            <a:r>
              <a:rPr kumimoji="0" lang="en-GB" sz="1500" b="1" i="0" u="none" strike="noStrike" kern="1200" cap="none" spc="0" normalizeH="0" baseline="0" noProof="0" dirty="0">
                <a:ln>
                  <a:noFill/>
                </a:ln>
                <a:solidFill>
                  <a:srgbClr val="FFC000"/>
                </a:solidFill>
                <a:effectLst/>
                <a:uLnTx/>
                <a:uFillTx/>
                <a:latin typeface="Century Gothic"/>
                <a:ea typeface="+mn-ea"/>
                <a:cs typeface="+mn-cs"/>
              </a:rPr>
              <a:t>less</a:t>
            </a:r>
            <a:r>
              <a:rPr kumimoji="0" lang="en-GB" sz="1500" b="0" i="0" u="none" strike="noStrike" kern="1200" cap="none" spc="0" normalizeH="0" baseline="0" noProof="0" dirty="0">
                <a:ln>
                  <a:noFill/>
                </a:ln>
                <a:solidFill>
                  <a:srgbClr val="FFFFFF"/>
                </a:solidFill>
                <a:effectLst/>
                <a:uLnTx/>
                <a:uFillTx/>
                <a:latin typeface="Century Gothic"/>
                <a:ea typeface="+mn-ea"/>
                <a:cs typeface="+mn-cs"/>
              </a:rPr>
              <a:t> for better flexibility</a:t>
            </a:r>
          </a:p>
        </p:txBody>
      </p:sp>
    </p:spTree>
    <p:extLst>
      <p:ext uri="{BB962C8B-B14F-4D97-AF65-F5344CB8AC3E}">
        <p14:creationId xmlns:p14="http://schemas.microsoft.com/office/powerpoint/2010/main" val="1419147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What the experts say!</a:t>
            </a:r>
          </a:p>
        </p:txBody>
      </p:sp>
      <p:sp>
        <p:nvSpPr>
          <p:cNvPr id="3" name="Content Placeholder 2"/>
          <p:cNvSpPr>
            <a:spLocks noGrp="1"/>
          </p:cNvSpPr>
          <p:nvPr>
            <p:ph sz="half" idx="1"/>
          </p:nvPr>
        </p:nvSpPr>
        <p:spPr>
          <a:xfrm>
            <a:off x="280909" y="915566"/>
            <a:ext cx="4038600" cy="3917467"/>
          </a:xfrm>
        </p:spPr>
        <p:txBody>
          <a:bodyPr/>
          <a:lstStyle/>
          <a:p>
            <a:pPr marL="179025" indent="0">
              <a:buNone/>
            </a:pPr>
            <a:r>
              <a:rPr lang="en-GB" sz="1400" b="0" dirty="0">
                <a:solidFill>
                  <a:schemeClr val="bg1"/>
                </a:solidFill>
              </a:rPr>
              <a:t>“To attract top talent, employers must offer a working environment that is appropriate for the new world of work, including job flexibility, authentic leadership, diversity, etc. Organisation’s succession challenges and ability to attract and return top talent in a tightening talent market may limit ability to achieve operational targets</a:t>
            </a:r>
            <a:r>
              <a:rPr lang="en-GB" sz="1400" dirty="0">
                <a:solidFill>
                  <a:schemeClr val="bg1"/>
                </a:solidFill>
              </a:rPr>
              <a:t>.”</a:t>
            </a:r>
          </a:p>
          <a:p>
            <a:pPr marL="179025" indent="0">
              <a:buNone/>
            </a:pPr>
            <a:r>
              <a:rPr lang="en-GB" sz="1400" dirty="0">
                <a:solidFill>
                  <a:schemeClr val="bg1"/>
                </a:solidFill>
              </a:rPr>
              <a:t>    *</a:t>
            </a:r>
            <a:r>
              <a:rPr lang="en-GB" sz="1400" b="0" dirty="0">
                <a:solidFill>
                  <a:schemeClr val="bg1"/>
                </a:solidFill>
              </a:rPr>
              <a:t>Forbes Published Jan 2023</a:t>
            </a:r>
          </a:p>
          <a:p>
            <a:pPr marL="179025" indent="0">
              <a:buNone/>
            </a:pPr>
            <a:endParaRPr lang="en-GB" sz="1400" dirty="0"/>
          </a:p>
          <a:p>
            <a:endParaRPr lang="en-GB" sz="1400" dirty="0"/>
          </a:p>
        </p:txBody>
      </p:sp>
      <p:sp>
        <p:nvSpPr>
          <p:cNvPr id="4" name="Content Placeholder 3"/>
          <p:cNvSpPr>
            <a:spLocks noGrp="1"/>
          </p:cNvSpPr>
          <p:nvPr>
            <p:ph sz="half" idx="2"/>
          </p:nvPr>
        </p:nvSpPr>
        <p:spPr>
          <a:xfrm>
            <a:off x="4604106" y="915566"/>
            <a:ext cx="4038600" cy="3867048"/>
          </a:xfrm>
        </p:spPr>
        <p:txBody>
          <a:bodyPr/>
          <a:lstStyle/>
          <a:p>
            <a:pPr marL="179025" indent="0">
              <a:buNone/>
            </a:pPr>
            <a:r>
              <a:rPr lang="en-GB" sz="1400" b="0" dirty="0">
                <a:solidFill>
                  <a:schemeClr val="bg1"/>
                </a:solidFill>
              </a:rPr>
              <a:t>“Shared purpose: 53% of employees want their organizations to take actions on issues they care about.”</a:t>
            </a:r>
          </a:p>
          <a:p>
            <a:pPr marL="179025" indent="0">
              <a:buNone/>
            </a:pPr>
            <a:r>
              <a:rPr lang="en-GB" sz="1400" b="0" dirty="0">
                <a:solidFill>
                  <a:schemeClr val="bg1"/>
                </a:solidFill>
              </a:rPr>
              <a:t>“Person-first experience: 82% of employees say it’s important for their organization to see them as a person, not just as an employee”</a:t>
            </a:r>
          </a:p>
          <a:p>
            <a:pPr marL="179025" indent="0">
              <a:buNone/>
            </a:pPr>
            <a:r>
              <a:rPr lang="en-GB" sz="1400" b="0" dirty="0">
                <a:solidFill>
                  <a:schemeClr val="bg1"/>
                </a:solidFill>
              </a:rPr>
              <a:t> *Gartner Jan 2023. </a:t>
            </a:r>
          </a:p>
          <a:p>
            <a:endParaRPr lang="en-GB" sz="1200" dirty="0"/>
          </a:p>
        </p:txBody>
      </p:sp>
    </p:spTree>
    <p:extLst>
      <p:ext uri="{BB962C8B-B14F-4D97-AF65-F5344CB8AC3E}">
        <p14:creationId xmlns:p14="http://schemas.microsoft.com/office/powerpoint/2010/main" val="170578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pPr marL="285750" indent="-285750">
              <a:spcBef>
                <a:spcPts val="0"/>
              </a:spcBef>
              <a:spcAft>
                <a:spcPts val="0"/>
              </a:spcAft>
              <a:buClrTx/>
              <a:buSzTx/>
              <a:tabLst/>
              <a:defRPr/>
            </a:pPr>
            <a:r>
              <a:rPr lang="en-GB" b="0" dirty="0">
                <a:solidFill>
                  <a:srgbClr val="FFFFFF"/>
                </a:solidFill>
              </a:rPr>
              <a:t>How do we increase speed and build resilience in our  people and our organisation?</a:t>
            </a:r>
          </a:p>
          <a:p>
            <a:pPr marL="285750" indent="-285750">
              <a:spcBef>
                <a:spcPts val="0"/>
              </a:spcBef>
              <a:spcAft>
                <a:spcPts val="0"/>
              </a:spcAft>
              <a:buClrTx/>
              <a:buSzTx/>
              <a:tabLst/>
              <a:defRPr/>
            </a:pPr>
            <a:endParaRPr lang="en-GB" b="0" dirty="0">
              <a:solidFill>
                <a:srgbClr val="FFFFFF"/>
              </a:solidFill>
            </a:endParaRPr>
          </a:p>
          <a:p>
            <a:pPr marL="285750" indent="-285750">
              <a:spcBef>
                <a:spcPts val="0"/>
              </a:spcBef>
              <a:spcAft>
                <a:spcPts val="0"/>
              </a:spcAft>
              <a:buClrTx/>
              <a:buSzTx/>
              <a:tabLst/>
              <a:defRPr/>
            </a:pPr>
            <a:r>
              <a:rPr lang="en-GB" b="0" dirty="0">
                <a:solidFill>
                  <a:srgbClr val="FFFFFF"/>
                </a:solidFill>
              </a:rPr>
              <a:t>How do we truly balance in person and remote working</a:t>
            </a:r>
          </a:p>
          <a:p>
            <a:pPr marL="285750" indent="-285750">
              <a:spcBef>
                <a:spcPts val="0"/>
              </a:spcBef>
              <a:spcAft>
                <a:spcPts val="0"/>
              </a:spcAft>
              <a:buClrTx/>
              <a:buSzTx/>
              <a:tabLst/>
              <a:defRPr/>
            </a:pPr>
            <a:endParaRPr lang="en-GB" b="0" dirty="0">
              <a:solidFill>
                <a:srgbClr val="FFFFFF"/>
              </a:solidFill>
            </a:endParaRPr>
          </a:p>
          <a:p>
            <a:pPr marL="285750" indent="-285750">
              <a:spcBef>
                <a:spcPts val="0"/>
              </a:spcBef>
              <a:spcAft>
                <a:spcPts val="0"/>
              </a:spcAft>
              <a:buClrTx/>
              <a:buSzTx/>
              <a:tabLst/>
              <a:defRPr/>
            </a:pPr>
            <a:r>
              <a:rPr lang="en-GB" b="0" dirty="0">
                <a:solidFill>
                  <a:srgbClr val="FFFFFF"/>
                </a:solidFill>
              </a:rPr>
              <a:t>How do we walk the talent tightrope and engage in attraction, retention, exit and attrition?</a:t>
            </a:r>
          </a:p>
          <a:p>
            <a:pPr marL="285750" indent="-285750">
              <a:spcBef>
                <a:spcPts val="0"/>
              </a:spcBef>
              <a:spcAft>
                <a:spcPts val="0"/>
              </a:spcAft>
              <a:buClrTx/>
              <a:buSzTx/>
              <a:tabLst/>
              <a:defRPr/>
            </a:pPr>
            <a:endParaRPr lang="en-GB" b="0" dirty="0">
              <a:solidFill>
                <a:srgbClr val="FFFFFF"/>
              </a:solidFill>
            </a:endParaRPr>
          </a:p>
          <a:p>
            <a:pPr marL="285750" indent="-285750">
              <a:spcBef>
                <a:spcPts val="0"/>
              </a:spcBef>
              <a:spcAft>
                <a:spcPts val="0"/>
              </a:spcAft>
              <a:buClrTx/>
              <a:buSzTx/>
              <a:tabLst/>
              <a:defRPr/>
            </a:pPr>
            <a:r>
              <a:rPr lang="en-GB" b="0" dirty="0">
                <a:solidFill>
                  <a:srgbClr val="FFFFFF"/>
                </a:solidFill>
              </a:rPr>
              <a:t>How do we close the capability gap?</a:t>
            </a:r>
          </a:p>
          <a:p>
            <a:pPr marL="285750" indent="-285750">
              <a:spcBef>
                <a:spcPts val="0"/>
              </a:spcBef>
              <a:spcAft>
                <a:spcPts val="0"/>
              </a:spcAft>
              <a:buClrTx/>
              <a:buSzTx/>
              <a:tabLst/>
              <a:defRPr/>
            </a:pPr>
            <a:endParaRPr lang="en-GB" b="0" dirty="0">
              <a:solidFill>
                <a:srgbClr val="FFFFFF"/>
              </a:solidFill>
            </a:endParaRPr>
          </a:p>
          <a:p>
            <a:pPr marL="285750" indent="-285750">
              <a:spcBef>
                <a:spcPts val="0"/>
              </a:spcBef>
              <a:spcAft>
                <a:spcPts val="0"/>
              </a:spcAft>
              <a:buClrTx/>
              <a:buSzTx/>
              <a:tabLst/>
              <a:defRPr/>
            </a:pPr>
            <a:r>
              <a:rPr lang="en-GB" b="0" dirty="0">
                <a:solidFill>
                  <a:srgbClr val="FFFFFF"/>
                </a:solidFill>
              </a:rPr>
              <a:t>How do we make real progress on diversity, equity and inclusion?</a:t>
            </a:r>
          </a:p>
          <a:p>
            <a:endParaRPr lang="en-GB" dirty="0"/>
          </a:p>
        </p:txBody>
      </p:sp>
      <p:pic>
        <p:nvPicPr>
          <p:cNvPr id="5" name="Picture 4"/>
          <p:cNvPicPr>
            <a:picLocks noChangeAspect="1"/>
          </p:cNvPicPr>
          <p:nvPr/>
        </p:nvPicPr>
        <p:blipFill>
          <a:blip r:embed="rId2"/>
          <a:stretch>
            <a:fillRect/>
          </a:stretch>
        </p:blipFill>
        <p:spPr>
          <a:xfrm>
            <a:off x="-756592" y="701336"/>
            <a:ext cx="6169687" cy="3956647"/>
          </a:xfrm>
          <a:prstGeom prst="rect">
            <a:avLst/>
          </a:prstGeom>
        </p:spPr>
      </p:pic>
      <p:sp>
        <p:nvSpPr>
          <p:cNvPr id="6" name="Title 1"/>
          <p:cNvSpPr>
            <a:spLocks noGrp="1"/>
          </p:cNvSpPr>
          <p:nvPr>
            <p:ph type="title"/>
          </p:nvPr>
        </p:nvSpPr>
        <p:spPr>
          <a:xfrm>
            <a:off x="107504" y="83057"/>
            <a:ext cx="8674683" cy="561836"/>
          </a:xfrm>
        </p:spPr>
        <p:txBody>
          <a:bodyPr/>
          <a:lstStyle/>
          <a:p>
            <a:r>
              <a:rPr lang="en-GB" dirty="0">
                <a:solidFill>
                  <a:schemeClr val="bg1"/>
                </a:solidFill>
              </a:rPr>
              <a:t>Talent the big questions!</a:t>
            </a:r>
          </a:p>
        </p:txBody>
      </p:sp>
    </p:spTree>
    <p:extLst>
      <p:ext uri="{BB962C8B-B14F-4D97-AF65-F5344CB8AC3E}">
        <p14:creationId xmlns:p14="http://schemas.microsoft.com/office/powerpoint/2010/main" val="275557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p:cNvSpPr>
          <p:nvPr/>
        </p:nvSpPr>
        <p:spPr>
          <a:xfrm>
            <a:off x="711918" y="51470"/>
            <a:ext cx="8229600" cy="533311"/>
          </a:xfrm>
          <a:prstGeom prst="rect">
            <a:avLst/>
          </a:prstGeom>
        </p:spPr>
        <p:txBody>
          <a:bodyPr/>
          <a:lstStyle>
            <a:lvl1pPr algn="l" defTabSz="914240" rtl="0" eaLnBrk="1" latinLnBrk="0" hangingPunct="1">
              <a:spcBef>
                <a:spcPct val="0"/>
              </a:spcBef>
              <a:buNone/>
              <a:defRPr sz="2700" kern="1200">
                <a:solidFill>
                  <a:schemeClr val="tx1"/>
                </a:solidFill>
                <a:latin typeface="+mj-lt"/>
                <a:ea typeface="+mj-ea"/>
                <a:cs typeface="+mj-cs"/>
              </a:defRPr>
            </a:lvl1pPr>
          </a:lstStyle>
          <a:p>
            <a:endParaRPr lang="es-PE" noProof="1">
              <a:solidFill>
                <a:schemeClr val="bg1"/>
              </a:solidFill>
            </a:endParaRPr>
          </a:p>
        </p:txBody>
      </p:sp>
      <p:sp>
        <p:nvSpPr>
          <p:cNvPr id="208" name="TextBox 109">
            <a:extLst>
              <a:ext uri="{FF2B5EF4-FFF2-40B4-BE49-F238E27FC236}">
                <a16:creationId xmlns:a16="http://schemas.microsoft.com/office/drawing/2014/main" id="{C6BA998D-1D6B-A641-B9CA-EBE2EFCD1CB4}"/>
              </a:ext>
            </a:extLst>
          </p:cNvPr>
          <p:cNvSpPr txBox="1"/>
          <p:nvPr/>
        </p:nvSpPr>
        <p:spPr>
          <a:xfrm>
            <a:off x="4320567" y="3579862"/>
            <a:ext cx="5065747" cy="461665"/>
          </a:xfrm>
          <a:prstGeom prst="rect">
            <a:avLst/>
          </a:prstGeom>
          <a:noFill/>
        </p:spPr>
        <p:txBody>
          <a:bodyPr wrap="square" rtlCol="0">
            <a:spAutoFit/>
          </a:bodyPr>
          <a:lstStyle/>
          <a:p>
            <a:pPr defTabSz="914240"/>
            <a:r>
              <a:rPr lang="en-IN" sz="1200" dirty="0">
                <a:solidFill>
                  <a:schemeClr val="bg1"/>
                </a:solidFill>
                <a:latin typeface="Century Gothic" panose="020B0502020202020204" pitchFamily="34" charset="0"/>
              </a:rPr>
              <a:t>Focus on school partnerships to build STEM  skills for the future and support skill shortages </a:t>
            </a:r>
            <a:r>
              <a:rPr lang="en-IN" sz="1200" dirty="0" err="1">
                <a:solidFill>
                  <a:schemeClr val="bg1"/>
                </a:solidFill>
                <a:latin typeface="Century Gothic" panose="020B0502020202020204" pitchFamily="34" charset="0"/>
              </a:rPr>
              <a:t>i.e</a:t>
            </a:r>
            <a:r>
              <a:rPr lang="en-IN" sz="1200" dirty="0">
                <a:solidFill>
                  <a:schemeClr val="bg1"/>
                </a:solidFill>
                <a:latin typeface="Century Gothic" panose="020B0502020202020204" pitchFamily="34" charset="0"/>
              </a:rPr>
              <a:t> AI &amp; Tech</a:t>
            </a:r>
            <a:endParaRPr lang="en-US" sz="1200" dirty="0">
              <a:solidFill>
                <a:schemeClr val="bg1"/>
              </a:solidFill>
              <a:latin typeface="Century Gothic" panose="020B0502020202020204" pitchFamily="34" charset="0"/>
            </a:endParaRPr>
          </a:p>
        </p:txBody>
      </p:sp>
      <p:sp>
        <p:nvSpPr>
          <p:cNvPr id="209" name="TextBox 109">
            <a:extLst>
              <a:ext uri="{FF2B5EF4-FFF2-40B4-BE49-F238E27FC236}">
                <a16:creationId xmlns:a16="http://schemas.microsoft.com/office/drawing/2014/main" id="{D04B98E9-ED5C-EDD0-02D5-E3FAFDAF910B}"/>
              </a:ext>
            </a:extLst>
          </p:cNvPr>
          <p:cNvSpPr txBox="1"/>
          <p:nvPr/>
        </p:nvSpPr>
        <p:spPr>
          <a:xfrm>
            <a:off x="5290032" y="3047293"/>
            <a:ext cx="3914125" cy="276999"/>
          </a:xfrm>
          <a:prstGeom prst="rect">
            <a:avLst/>
          </a:prstGeom>
          <a:noFill/>
        </p:spPr>
        <p:txBody>
          <a:bodyPr wrap="square" rtlCol="0">
            <a:spAutoFit/>
          </a:bodyPr>
          <a:lstStyle/>
          <a:p>
            <a:pPr defTabSz="914240"/>
            <a:r>
              <a:rPr lang="en-IN" sz="1200" dirty="0">
                <a:solidFill>
                  <a:schemeClr val="bg1"/>
                </a:solidFill>
                <a:latin typeface="Century Gothic" panose="020B0502020202020204" pitchFamily="34" charset="0"/>
              </a:rPr>
              <a:t>Leadership acquisition and capability </a:t>
            </a:r>
            <a:endParaRPr lang="en-US" sz="1200" dirty="0">
              <a:solidFill>
                <a:schemeClr val="bg1"/>
              </a:solidFill>
              <a:latin typeface="Century Gothic" panose="020B0502020202020204" pitchFamily="34" charset="0"/>
            </a:endParaRPr>
          </a:p>
        </p:txBody>
      </p:sp>
      <p:sp>
        <p:nvSpPr>
          <p:cNvPr id="210" name="TextBox 109">
            <a:extLst>
              <a:ext uri="{FF2B5EF4-FFF2-40B4-BE49-F238E27FC236}">
                <a16:creationId xmlns:a16="http://schemas.microsoft.com/office/drawing/2014/main" id="{D9E994F9-E63B-A4B5-759D-D3BF59A69143}"/>
              </a:ext>
            </a:extLst>
          </p:cNvPr>
          <p:cNvSpPr txBox="1"/>
          <p:nvPr/>
        </p:nvSpPr>
        <p:spPr>
          <a:xfrm>
            <a:off x="6131665" y="2392322"/>
            <a:ext cx="2910326" cy="646331"/>
          </a:xfrm>
          <a:prstGeom prst="rect">
            <a:avLst/>
          </a:prstGeom>
          <a:noFill/>
        </p:spPr>
        <p:txBody>
          <a:bodyPr wrap="square" rtlCol="0">
            <a:spAutoFit/>
          </a:bodyPr>
          <a:lstStyle/>
          <a:p>
            <a:pPr defTabSz="914240"/>
            <a:r>
              <a:rPr lang="en-IN" sz="1200" dirty="0">
                <a:solidFill>
                  <a:schemeClr val="bg1"/>
                </a:solidFill>
                <a:latin typeface="Century Gothic" panose="020B0502020202020204" pitchFamily="34" charset="0"/>
              </a:rPr>
              <a:t>Volunteering,</a:t>
            </a:r>
            <a:r>
              <a:rPr lang="en-GB" sz="1200" dirty="0">
                <a:solidFill>
                  <a:schemeClr val="bg1"/>
                </a:solidFill>
                <a:latin typeface="Century Gothic" panose="020B0502020202020204" pitchFamily="34" charset="0"/>
              </a:rPr>
              <a:t> to help those less fortunate and open up opportunities for all</a:t>
            </a:r>
            <a:r>
              <a:rPr lang="en-IN" sz="1200" dirty="0">
                <a:solidFill>
                  <a:schemeClr val="bg1"/>
                </a:solidFill>
                <a:latin typeface="Century Gothic" panose="020B0502020202020204" pitchFamily="34" charset="0"/>
              </a:rPr>
              <a:t>  </a:t>
            </a:r>
            <a:endParaRPr lang="en-US" sz="1200" dirty="0">
              <a:solidFill>
                <a:schemeClr val="bg1"/>
              </a:solidFill>
              <a:latin typeface="Century Gothic" panose="020B0502020202020204" pitchFamily="34" charset="0"/>
            </a:endParaRPr>
          </a:p>
        </p:txBody>
      </p:sp>
      <p:sp>
        <p:nvSpPr>
          <p:cNvPr id="211" name="TextBox 109">
            <a:extLst>
              <a:ext uri="{FF2B5EF4-FFF2-40B4-BE49-F238E27FC236}">
                <a16:creationId xmlns:a16="http://schemas.microsoft.com/office/drawing/2014/main" id="{E603A27A-A5CB-EED5-E241-1BA414D2A352}"/>
              </a:ext>
            </a:extLst>
          </p:cNvPr>
          <p:cNvSpPr txBox="1"/>
          <p:nvPr/>
        </p:nvSpPr>
        <p:spPr>
          <a:xfrm>
            <a:off x="7270449" y="1714757"/>
            <a:ext cx="1771542" cy="646331"/>
          </a:xfrm>
          <a:prstGeom prst="rect">
            <a:avLst/>
          </a:prstGeom>
          <a:noFill/>
        </p:spPr>
        <p:txBody>
          <a:bodyPr wrap="square" rtlCol="0">
            <a:spAutoFit/>
          </a:bodyPr>
          <a:lstStyle/>
          <a:p>
            <a:pPr defTabSz="914240"/>
            <a:r>
              <a:rPr lang="en-US" sz="1200" dirty="0">
                <a:solidFill>
                  <a:schemeClr val="bg1"/>
                </a:solidFill>
                <a:latin typeface="Century Gothic" panose="020B0502020202020204" pitchFamily="34" charset="0"/>
              </a:rPr>
              <a:t>A learning company, with a learning mindset</a:t>
            </a:r>
          </a:p>
        </p:txBody>
      </p:sp>
      <p:grpSp>
        <p:nvGrpSpPr>
          <p:cNvPr id="2" name="Group 1"/>
          <p:cNvGrpSpPr/>
          <p:nvPr/>
        </p:nvGrpSpPr>
        <p:grpSpPr>
          <a:xfrm>
            <a:off x="107504" y="478607"/>
            <a:ext cx="7013435" cy="3764962"/>
            <a:chOff x="611559" y="751628"/>
            <a:chExt cx="7013435" cy="3764962"/>
          </a:xfrm>
        </p:grpSpPr>
        <p:sp>
          <p:nvSpPr>
            <p:cNvPr id="175" name="Rectángulo 59">
              <a:extLst>
                <a:ext uri="{FF2B5EF4-FFF2-40B4-BE49-F238E27FC236}">
                  <a16:creationId xmlns:a16="http://schemas.microsoft.com/office/drawing/2014/main" id="{D6EC7776-A55D-040E-5019-26641C132CF1}"/>
                </a:ext>
              </a:extLst>
            </p:cNvPr>
            <p:cNvSpPr/>
            <p:nvPr/>
          </p:nvSpPr>
          <p:spPr>
            <a:xfrm>
              <a:off x="611559" y="3565731"/>
              <a:ext cx="4589491" cy="917395"/>
            </a:xfrm>
            <a:custGeom>
              <a:avLst/>
              <a:gdLst>
                <a:gd name="connsiteX0" fmla="*/ 0 w 4176464"/>
                <a:gd name="connsiteY0" fmla="*/ 0 h 1152128"/>
                <a:gd name="connsiteX1" fmla="*/ 4176464 w 4176464"/>
                <a:gd name="connsiteY1" fmla="*/ 0 h 1152128"/>
                <a:gd name="connsiteX2" fmla="*/ 4176464 w 4176464"/>
                <a:gd name="connsiteY2" fmla="*/ 1152128 h 1152128"/>
                <a:gd name="connsiteX3" fmla="*/ 0 w 4176464"/>
                <a:gd name="connsiteY3" fmla="*/ 1152128 h 1152128"/>
                <a:gd name="connsiteX4" fmla="*/ 0 w 4176464"/>
                <a:gd name="connsiteY4" fmla="*/ 0 h 1152128"/>
                <a:gd name="connsiteX0" fmla="*/ 0 w 4970283"/>
                <a:gd name="connsiteY0" fmla="*/ 522514 h 1152128"/>
                <a:gd name="connsiteX1" fmla="*/ 4970283 w 4970283"/>
                <a:gd name="connsiteY1" fmla="*/ 0 h 1152128"/>
                <a:gd name="connsiteX2" fmla="*/ 4970283 w 4970283"/>
                <a:gd name="connsiteY2" fmla="*/ 1152128 h 1152128"/>
                <a:gd name="connsiteX3" fmla="*/ 793819 w 4970283"/>
                <a:gd name="connsiteY3" fmla="*/ 1152128 h 1152128"/>
                <a:gd name="connsiteX4" fmla="*/ 0 w 4970283"/>
                <a:gd name="connsiteY4" fmla="*/ 522514 h 1152128"/>
                <a:gd name="connsiteX0" fmla="*/ 0 w 4970283"/>
                <a:gd name="connsiteY0" fmla="*/ 663191 h 1292805"/>
                <a:gd name="connsiteX1" fmla="*/ 4819557 w 4970283"/>
                <a:gd name="connsiteY1" fmla="*/ 0 h 1292805"/>
                <a:gd name="connsiteX2" fmla="*/ 4970283 w 4970283"/>
                <a:gd name="connsiteY2" fmla="*/ 1292805 h 1292805"/>
                <a:gd name="connsiteX3" fmla="*/ 793819 w 4970283"/>
                <a:gd name="connsiteY3" fmla="*/ 1292805 h 1292805"/>
                <a:gd name="connsiteX4" fmla="*/ 0 w 4970283"/>
                <a:gd name="connsiteY4" fmla="*/ 663191 h 1292805"/>
                <a:gd name="connsiteX0" fmla="*/ 0 w 6517730"/>
                <a:gd name="connsiteY0" fmla="*/ 663191 h 1292805"/>
                <a:gd name="connsiteX1" fmla="*/ 4819557 w 6517730"/>
                <a:gd name="connsiteY1" fmla="*/ 0 h 1292805"/>
                <a:gd name="connsiteX2" fmla="*/ 6517730 w 6517730"/>
                <a:gd name="connsiteY2" fmla="*/ 569323 h 1292805"/>
                <a:gd name="connsiteX3" fmla="*/ 793819 w 6517730"/>
                <a:gd name="connsiteY3" fmla="*/ 1292805 h 1292805"/>
                <a:gd name="connsiteX4" fmla="*/ 0 w 6517730"/>
                <a:gd name="connsiteY4" fmla="*/ 663191 h 1292805"/>
                <a:gd name="connsiteX0" fmla="*/ 0 w 6407199"/>
                <a:gd name="connsiteY0" fmla="*/ 663191 h 1292805"/>
                <a:gd name="connsiteX1" fmla="*/ 4819557 w 6407199"/>
                <a:gd name="connsiteY1" fmla="*/ 0 h 1292805"/>
                <a:gd name="connsiteX2" fmla="*/ 6407199 w 6407199"/>
                <a:gd name="connsiteY2" fmla="*/ 659758 h 1292805"/>
                <a:gd name="connsiteX3" fmla="*/ 793819 w 6407199"/>
                <a:gd name="connsiteY3" fmla="*/ 1292805 h 1292805"/>
                <a:gd name="connsiteX4" fmla="*/ 0 w 6407199"/>
                <a:gd name="connsiteY4" fmla="*/ 663191 h 1292805"/>
                <a:gd name="connsiteX0" fmla="*/ 0 w 6407199"/>
                <a:gd name="connsiteY0" fmla="*/ 502418 h 1132032"/>
                <a:gd name="connsiteX1" fmla="*/ 4970283 w 6407199"/>
                <a:gd name="connsiteY1" fmla="*/ 0 h 1132032"/>
                <a:gd name="connsiteX2" fmla="*/ 6407199 w 6407199"/>
                <a:gd name="connsiteY2" fmla="*/ 498985 h 1132032"/>
                <a:gd name="connsiteX3" fmla="*/ 793819 w 6407199"/>
                <a:gd name="connsiteY3" fmla="*/ 1132032 h 1132032"/>
                <a:gd name="connsiteX4" fmla="*/ 0 w 6407199"/>
                <a:gd name="connsiteY4" fmla="*/ 502418 h 1132032"/>
                <a:gd name="connsiteX0" fmla="*/ 0 w 6407199"/>
                <a:gd name="connsiteY0" fmla="*/ 492369 h 1121983"/>
                <a:gd name="connsiteX1" fmla="*/ 4930089 w 6407199"/>
                <a:gd name="connsiteY1" fmla="*/ 0 h 1121983"/>
                <a:gd name="connsiteX2" fmla="*/ 6407199 w 6407199"/>
                <a:gd name="connsiteY2" fmla="*/ 488936 h 1121983"/>
                <a:gd name="connsiteX3" fmla="*/ 793819 w 6407199"/>
                <a:gd name="connsiteY3" fmla="*/ 1121983 h 1121983"/>
                <a:gd name="connsiteX4" fmla="*/ 0 w 6407199"/>
                <a:gd name="connsiteY4" fmla="*/ 492369 h 1121983"/>
                <a:gd name="connsiteX0" fmla="*/ 0 w 6670943"/>
                <a:gd name="connsiteY0" fmla="*/ 392769 h 1121983"/>
                <a:gd name="connsiteX1" fmla="*/ 5193833 w 6670943"/>
                <a:gd name="connsiteY1" fmla="*/ 0 h 1121983"/>
                <a:gd name="connsiteX2" fmla="*/ 6670943 w 6670943"/>
                <a:gd name="connsiteY2" fmla="*/ 488936 h 1121983"/>
                <a:gd name="connsiteX3" fmla="*/ 1057563 w 6670943"/>
                <a:gd name="connsiteY3" fmla="*/ 1121983 h 1121983"/>
                <a:gd name="connsiteX4" fmla="*/ 0 w 6670943"/>
                <a:gd name="connsiteY4" fmla="*/ 392769 h 11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943" h="1121983">
                  <a:moveTo>
                    <a:pt x="0" y="392769"/>
                  </a:moveTo>
                  <a:lnTo>
                    <a:pt x="5193833" y="0"/>
                  </a:lnTo>
                  <a:lnTo>
                    <a:pt x="6670943" y="488936"/>
                  </a:lnTo>
                  <a:lnTo>
                    <a:pt x="1057563" y="1121983"/>
                  </a:lnTo>
                  <a:lnTo>
                    <a:pt x="0" y="392769"/>
                  </a:lnTo>
                  <a:close/>
                </a:path>
              </a:pathLst>
            </a:custGeom>
            <a:gradFill>
              <a:gsLst>
                <a:gs pos="58000">
                  <a:srgbClr val="5B5B5B">
                    <a:alpha val="26000"/>
                  </a:srgbClr>
                </a:gs>
                <a:gs pos="20000">
                  <a:schemeClr val="bg1">
                    <a:alpha val="0"/>
                  </a:schemeClr>
                </a:gs>
                <a:gs pos="99000">
                  <a:schemeClr val="tx1">
                    <a:alpha val="72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76" name="Rectángulo 15">
              <a:extLst>
                <a:ext uri="{FF2B5EF4-FFF2-40B4-BE49-F238E27FC236}">
                  <a16:creationId xmlns:a16="http://schemas.microsoft.com/office/drawing/2014/main" id="{857259CC-C7D7-E022-6DAC-D5654B5FA72D}"/>
                </a:ext>
              </a:extLst>
            </p:cNvPr>
            <p:cNvSpPr/>
            <p:nvPr/>
          </p:nvSpPr>
          <p:spPr>
            <a:xfrm>
              <a:off x="1286470" y="4114522"/>
              <a:ext cx="59636" cy="3549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77" name="Forma libre: forma 24">
              <a:extLst>
                <a:ext uri="{FF2B5EF4-FFF2-40B4-BE49-F238E27FC236}">
                  <a16:creationId xmlns:a16="http://schemas.microsoft.com/office/drawing/2014/main" id="{273F50D2-6F50-392E-1121-0EF1DB375387}"/>
                </a:ext>
              </a:extLst>
            </p:cNvPr>
            <p:cNvSpPr/>
            <p:nvPr/>
          </p:nvSpPr>
          <p:spPr>
            <a:xfrm rot="5048166">
              <a:off x="1557663" y="3403227"/>
              <a:ext cx="442689" cy="1020562"/>
            </a:xfrm>
            <a:custGeom>
              <a:avLst/>
              <a:gdLst>
                <a:gd name="connsiteX0" fmla="*/ 450613 w 541413"/>
                <a:gd name="connsiteY0" fmla="*/ 92223 h 1248157"/>
                <a:gd name="connsiteX1" fmla="*/ 541413 w 541413"/>
                <a:gd name="connsiteY1" fmla="*/ 101548 h 1248157"/>
                <a:gd name="connsiteX2" fmla="*/ 541413 w 541413"/>
                <a:gd name="connsiteY2" fmla="*/ 1248157 h 1248157"/>
                <a:gd name="connsiteX3" fmla="*/ 450613 w 541413"/>
                <a:gd name="connsiteY3" fmla="*/ 1248156 h 1248157"/>
                <a:gd name="connsiteX4" fmla="*/ 0 w 541413"/>
                <a:gd name="connsiteY4" fmla="*/ 1654 h 1248157"/>
                <a:gd name="connsiteX5" fmla="*/ 170 w 541413"/>
                <a:gd name="connsiteY5" fmla="*/ 0 h 1248157"/>
                <a:gd name="connsiteX6" fmla="*/ 541413 w 541413"/>
                <a:gd name="connsiteY6" fmla="*/ 55588 h 1248157"/>
                <a:gd name="connsiteX7" fmla="*/ 541413 w 541413"/>
                <a:gd name="connsiteY7" fmla="*/ 101547 h 1248157"/>
                <a:gd name="connsiteX8" fmla="*/ 450613 w 541413"/>
                <a:gd name="connsiteY8" fmla="*/ 92222 h 1248157"/>
                <a:gd name="connsiteX9" fmla="*/ 450614 w 541413"/>
                <a:gd name="connsiteY9" fmla="*/ 47934 h 12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413" h="1248157">
                  <a:moveTo>
                    <a:pt x="450613" y="92223"/>
                  </a:moveTo>
                  <a:lnTo>
                    <a:pt x="541413" y="101548"/>
                  </a:lnTo>
                  <a:lnTo>
                    <a:pt x="541413" y="1248157"/>
                  </a:lnTo>
                  <a:lnTo>
                    <a:pt x="450613" y="1248156"/>
                  </a:lnTo>
                  <a:close/>
                  <a:moveTo>
                    <a:pt x="0" y="1654"/>
                  </a:moveTo>
                  <a:lnTo>
                    <a:pt x="170" y="0"/>
                  </a:lnTo>
                  <a:lnTo>
                    <a:pt x="541413" y="55588"/>
                  </a:lnTo>
                  <a:lnTo>
                    <a:pt x="541413" y="101547"/>
                  </a:lnTo>
                  <a:lnTo>
                    <a:pt x="450613" y="92222"/>
                  </a:lnTo>
                  <a:lnTo>
                    <a:pt x="450614" y="4793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78" name="Forma libre: forma 46">
              <a:extLst>
                <a:ext uri="{FF2B5EF4-FFF2-40B4-BE49-F238E27FC236}">
                  <a16:creationId xmlns:a16="http://schemas.microsoft.com/office/drawing/2014/main" id="{A3EE9C3F-375C-878B-5CC0-E75350A89F27}"/>
                </a:ext>
              </a:extLst>
            </p:cNvPr>
            <p:cNvSpPr/>
            <p:nvPr/>
          </p:nvSpPr>
          <p:spPr>
            <a:xfrm rot="5048166">
              <a:off x="3420742" y="2693161"/>
              <a:ext cx="619340" cy="1047216"/>
            </a:xfrm>
            <a:custGeom>
              <a:avLst/>
              <a:gdLst>
                <a:gd name="connsiteX0" fmla="*/ 0 w 757459"/>
                <a:gd name="connsiteY0" fmla="*/ 684 h 1280756"/>
                <a:gd name="connsiteX1" fmla="*/ 70 w 757459"/>
                <a:gd name="connsiteY1" fmla="*/ 0 h 1280756"/>
                <a:gd name="connsiteX2" fmla="*/ 247273 w 757459"/>
                <a:gd name="connsiteY2" fmla="*/ 25389 h 1280756"/>
                <a:gd name="connsiteX3" fmla="*/ 247273 w 757459"/>
                <a:gd name="connsiteY3" fmla="*/ 71347 h 1280756"/>
                <a:gd name="connsiteX4" fmla="*/ 247273 w 757459"/>
                <a:gd name="connsiteY4" fmla="*/ 71347 h 1280756"/>
                <a:gd name="connsiteX5" fmla="*/ 247272 w 757459"/>
                <a:gd name="connsiteY5" fmla="*/ 1156053 h 1280756"/>
                <a:gd name="connsiteX6" fmla="*/ 749565 w 757459"/>
                <a:gd name="connsiteY6" fmla="*/ 1210911 h 1280756"/>
                <a:gd name="connsiteX7" fmla="*/ 757459 w 757459"/>
                <a:gd name="connsiteY7" fmla="*/ 1211031 h 1280756"/>
                <a:gd name="connsiteX8" fmla="*/ 756417 w 757459"/>
                <a:gd name="connsiteY8" fmla="*/ 1280756 h 1280756"/>
                <a:gd name="connsiteX9" fmla="*/ 665746 w 757459"/>
                <a:gd name="connsiteY9" fmla="*/ 1271443 h 1280756"/>
                <a:gd name="connsiteX10" fmla="*/ 665749 w 757459"/>
                <a:gd name="connsiteY10" fmla="*/ 1271298 h 1280756"/>
                <a:gd name="connsiteX11" fmla="*/ 156505 w 757459"/>
                <a:gd name="connsiteY11" fmla="*/ 1218996 h 1280756"/>
                <a:gd name="connsiteX12" fmla="*/ 156609 w 757459"/>
                <a:gd name="connsiteY12" fmla="*/ 1217968 h 1280756"/>
                <a:gd name="connsiteX13" fmla="*/ 156472 w 757459"/>
                <a:gd name="connsiteY13" fmla="*/ 1217969 h 1280756"/>
                <a:gd name="connsiteX14" fmla="*/ 156472 w 757459"/>
                <a:gd name="connsiteY14" fmla="*/ 62023 h 1280756"/>
                <a:gd name="connsiteX15" fmla="*/ 156472 w 757459"/>
                <a:gd name="connsiteY15" fmla="*/ 62023 h 1280756"/>
                <a:gd name="connsiteX16" fmla="*/ 156472 w 757459"/>
                <a:gd name="connsiteY16" fmla="*/ 16755 h 12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459" h="1280756">
                  <a:moveTo>
                    <a:pt x="0" y="684"/>
                  </a:moveTo>
                  <a:lnTo>
                    <a:pt x="70" y="0"/>
                  </a:lnTo>
                  <a:lnTo>
                    <a:pt x="247273" y="25389"/>
                  </a:lnTo>
                  <a:lnTo>
                    <a:pt x="247273" y="71347"/>
                  </a:lnTo>
                  <a:lnTo>
                    <a:pt x="247273" y="71347"/>
                  </a:lnTo>
                  <a:lnTo>
                    <a:pt x="247272" y="1156053"/>
                  </a:lnTo>
                  <a:lnTo>
                    <a:pt x="749565" y="1210911"/>
                  </a:lnTo>
                  <a:lnTo>
                    <a:pt x="757459" y="1211031"/>
                  </a:lnTo>
                  <a:cubicBezTo>
                    <a:pt x="757112" y="1234272"/>
                    <a:pt x="756765" y="1257513"/>
                    <a:pt x="756417" y="1280756"/>
                  </a:cubicBezTo>
                  <a:lnTo>
                    <a:pt x="665746" y="1271443"/>
                  </a:lnTo>
                  <a:cubicBezTo>
                    <a:pt x="665747" y="1271395"/>
                    <a:pt x="665748" y="1271347"/>
                    <a:pt x="665749" y="1271298"/>
                  </a:cubicBezTo>
                  <a:lnTo>
                    <a:pt x="156505" y="1218996"/>
                  </a:lnTo>
                  <a:cubicBezTo>
                    <a:pt x="156539" y="1218653"/>
                    <a:pt x="156574" y="1218310"/>
                    <a:pt x="156609" y="1217968"/>
                  </a:cubicBezTo>
                  <a:lnTo>
                    <a:pt x="156472" y="1217969"/>
                  </a:lnTo>
                  <a:lnTo>
                    <a:pt x="156472" y="62023"/>
                  </a:lnTo>
                  <a:lnTo>
                    <a:pt x="156472" y="62023"/>
                  </a:lnTo>
                  <a:lnTo>
                    <a:pt x="156472" y="1675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79" name="Forma libre: forma 56">
              <a:extLst>
                <a:ext uri="{FF2B5EF4-FFF2-40B4-BE49-F238E27FC236}">
                  <a16:creationId xmlns:a16="http://schemas.microsoft.com/office/drawing/2014/main" id="{8222825F-DAFE-A8FE-469D-72C29FC920FA}"/>
                </a:ext>
              </a:extLst>
            </p:cNvPr>
            <p:cNvSpPr/>
            <p:nvPr/>
          </p:nvSpPr>
          <p:spPr>
            <a:xfrm rot="5048166">
              <a:off x="4455153" y="2254101"/>
              <a:ext cx="490484" cy="1016928"/>
            </a:xfrm>
            <a:custGeom>
              <a:avLst/>
              <a:gdLst>
                <a:gd name="connsiteX0" fmla="*/ 35083 w 599866"/>
                <a:gd name="connsiteY0" fmla="*/ 46156 h 1243713"/>
                <a:gd name="connsiteX1" fmla="*/ 137775 w 599866"/>
                <a:gd name="connsiteY1" fmla="*/ 56703 h 1243713"/>
                <a:gd name="connsiteX2" fmla="*/ 118403 w 599866"/>
                <a:gd name="connsiteY2" fmla="*/ 554887 h 1243713"/>
                <a:gd name="connsiteX3" fmla="*/ 96430 w 599866"/>
                <a:gd name="connsiteY3" fmla="*/ 1119888 h 1243713"/>
                <a:gd name="connsiteX4" fmla="*/ 595151 w 599866"/>
                <a:gd name="connsiteY4" fmla="*/ 1171108 h 1243713"/>
                <a:gd name="connsiteX5" fmla="*/ 594955 w 599866"/>
                <a:gd name="connsiteY5" fmla="*/ 1173020 h 1243713"/>
                <a:gd name="connsiteX6" fmla="*/ 599866 w 599866"/>
                <a:gd name="connsiteY6" fmla="*/ 1173021 h 1243713"/>
                <a:gd name="connsiteX7" fmla="*/ 599866 w 599866"/>
                <a:gd name="connsiteY7" fmla="*/ 1243713 h 1243713"/>
                <a:gd name="connsiteX8" fmla="*/ 352663 w 599866"/>
                <a:gd name="connsiteY8" fmla="*/ 1218323 h 1243713"/>
                <a:gd name="connsiteX9" fmla="*/ 352593 w 599866"/>
                <a:gd name="connsiteY9" fmla="*/ 1219008 h 1243713"/>
                <a:gd name="connsiteX10" fmla="*/ 19790 w 599866"/>
                <a:gd name="connsiteY10" fmla="*/ 1184827 h 1243713"/>
                <a:gd name="connsiteX11" fmla="*/ 3059 w 599866"/>
                <a:gd name="connsiteY11" fmla="*/ 1184243 h 1243713"/>
                <a:gd name="connsiteX12" fmla="*/ 3091 w 599866"/>
                <a:gd name="connsiteY12" fmla="*/ 1183113 h 1243713"/>
                <a:gd name="connsiteX13" fmla="*/ 0 w 599866"/>
                <a:gd name="connsiteY13" fmla="*/ 1182792 h 1243713"/>
                <a:gd name="connsiteX14" fmla="*/ 4270 w 599866"/>
                <a:gd name="connsiteY14" fmla="*/ 1141212 h 1243713"/>
                <a:gd name="connsiteX15" fmla="*/ 32549 w 599866"/>
                <a:gd name="connsiteY15" fmla="*/ 6125 h 1243713"/>
                <a:gd name="connsiteX16" fmla="*/ 33178 w 599866"/>
                <a:gd name="connsiteY16" fmla="*/ 0 h 1243713"/>
                <a:gd name="connsiteX17" fmla="*/ 139555 w 599866"/>
                <a:gd name="connsiteY17" fmla="*/ 10925 h 1243713"/>
                <a:gd name="connsiteX18" fmla="*/ 137774 w 599866"/>
                <a:gd name="connsiteY18" fmla="*/ 56702 h 1243713"/>
                <a:gd name="connsiteX19" fmla="*/ 35082 w 599866"/>
                <a:gd name="connsiteY19" fmla="*/ 46155 h 1243713"/>
                <a:gd name="connsiteX20" fmla="*/ 36199 w 599866"/>
                <a:gd name="connsiteY20" fmla="*/ 6443 h 124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9866" h="1243713">
                  <a:moveTo>
                    <a:pt x="35083" y="46156"/>
                  </a:moveTo>
                  <a:lnTo>
                    <a:pt x="137775" y="56703"/>
                  </a:lnTo>
                  <a:lnTo>
                    <a:pt x="118403" y="554887"/>
                  </a:lnTo>
                  <a:lnTo>
                    <a:pt x="96430" y="1119888"/>
                  </a:lnTo>
                  <a:lnTo>
                    <a:pt x="595151" y="1171108"/>
                  </a:lnTo>
                  <a:lnTo>
                    <a:pt x="594955" y="1173020"/>
                  </a:lnTo>
                  <a:lnTo>
                    <a:pt x="599866" y="1173021"/>
                  </a:lnTo>
                  <a:lnTo>
                    <a:pt x="599866" y="1243713"/>
                  </a:lnTo>
                  <a:lnTo>
                    <a:pt x="352663" y="1218323"/>
                  </a:lnTo>
                  <a:lnTo>
                    <a:pt x="352593" y="1219008"/>
                  </a:lnTo>
                  <a:lnTo>
                    <a:pt x="19790" y="1184827"/>
                  </a:lnTo>
                  <a:lnTo>
                    <a:pt x="3059" y="1184243"/>
                  </a:lnTo>
                  <a:cubicBezTo>
                    <a:pt x="3070" y="1183866"/>
                    <a:pt x="3080" y="1183489"/>
                    <a:pt x="3091" y="1183113"/>
                  </a:cubicBezTo>
                  <a:lnTo>
                    <a:pt x="0" y="1182792"/>
                  </a:lnTo>
                  <a:lnTo>
                    <a:pt x="4270" y="1141212"/>
                  </a:lnTo>
                  <a:close/>
                  <a:moveTo>
                    <a:pt x="32549" y="6125"/>
                  </a:moveTo>
                  <a:lnTo>
                    <a:pt x="33178" y="0"/>
                  </a:lnTo>
                  <a:lnTo>
                    <a:pt x="139555" y="10925"/>
                  </a:lnTo>
                  <a:lnTo>
                    <a:pt x="137774" y="56702"/>
                  </a:lnTo>
                  <a:lnTo>
                    <a:pt x="35082" y="46155"/>
                  </a:lnTo>
                  <a:lnTo>
                    <a:pt x="36199" y="644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80" name="Forma libre: forma 54">
              <a:extLst>
                <a:ext uri="{FF2B5EF4-FFF2-40B4-BE49-F238E27FC236}">
                  <a16:creationId xmlns:a16="http://schemas.microsoft.com/office/drawing/2014/main" id="{9D5733B0-F843-B6D4-C28D-34B13A3AAD4A}"/>
                </a:ext>
              </a:extLst>
            </p:cNvPr>
            <p:cNvSpPr/>
            <p:nvPr/>
          </p:nvSpPr>
          <p:spPr>
            <a:xfrm rot="5048166">
              <a:off x="5210549" y="1471505"/>
              <a:ext cx="977639" cy="1136159"/>
            </a:xfrm>
            <a:custGeom>
              <a:avLst/>
              <a:gdLst>
                <a:gd name="connsiteX0" fmla="*/ 7399 w 1195663"/>
                <a:gd name="connsiteY0" fmla="*/ 0 h 1389533"/>
                <a:gd name="connsiteX1" fmla="*/ 605908 w 1195663"/>
                <a:gd name="connsiteY1" fmla="*/ 61469 h 1389533"/>
                <a:gd name="connsiteX2" fmla="*/ 605869 w 1195663"/>
                <a:gd name="connsiteY2" fmla="*/ 61841 h 1389533"/>
                <a:gd name="connsiteX3" fmla="*/ 657817 w 1195663"/>
                <a:gd name="connsiteY3" fmla="*/ 66960 h 1389533"/>
                <a:gd name="connsiteX4" fmla="*/ 659881 w 1195663"/>
                <a:gd name="connsiteY4" fmla="*/ 1253315 h 1389533"/>
                <a:gd name="connsiteX5" fmla="*/ 1190128 w 1195663"/>
                <a:gd name="connsiteY5" fmla="*/ 1302491 h 1389533"/>
                <a:gd name="connsiteX6" fmla="*/ 1188861 w 1195663"/>
                <a:gd name="connsiteY6" fmla="*/ 1304245 h 1389533"/>
                <a:gd name="connsiteX7" fmla="*/ 1195663 w 1195663"/>
                <a:gd name="connsiteY7" fmla="*/ 1300978 h 1389533"/>
                <a:gd name="connsiteX8" fmla="*/ 1192220 w 1195663"/>
                <a:gd name="connsiteY8" fmla="*/ 1389533 h 1389533"/>
                <a:gd name="connsiteX9" fmla="*/ 1085843 w 1195663"/>
                <a:gd name="connsiteY9" fmla="*/ 1378608 h 1389533"/>
                <a:gd name="connsiteX10" fmla="*/ 1085214 w 1195663"/>
                <a:gd name="connsiteY10" fmla="*/ 1384733 h 1389533"/>
                <a:gd name="connsiteX11" fmla="*/ 571330 w 1195663"/>
                <a:gd name="connsiteY11" fmla="*/ 1339930 h 1389533"/>
                <a:gd name="connsiteX12" fmla="*/ 574215 w 1195663"/>
                <a:gd name="connsiteY12" fmla="*/ 131023 h 1389533"/>
                <a:gd name="connsiteX13" fmla="*/ 0 w 1195663"/>
                <a:gd name="connsiteY13" fmla="*/ 72052 h 1389533"/>
                <a:gd name="connsiteX14" fmla="*/ 7399 w 1195663"/>
                <a:gd name="connsiteY14" fmla="*/ 0 h 13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5663" h="1389533">
                  <a:moveTo>
                    <a:pt x="7399" y="0"/>
                  </a:moveTo>
                  <a:lnTo>
                    <a:pt x="605908" y="61469"/>
                  </a:lnTo>
                  <a:lnTo>
                    <a:pt x="605869" y="61841"/>
                  </a:lnTo>
                  <a:lnTo>
                    <a:pt x="657817" y="66960"/>
                  </a:lnTo>
                  <a:lnTo>
                    <a:pt x="659881" y="1253315"/>
                  </a:lnTo>
                  <a:lnTo>
                    <a:pt x="1190128" y="1302491"/>
                  </a:lnTo>
                  <a:lnTo>
                    <a:pt x="1188861" y="1304245"/>
                  </a:lnTo>
                  <a:lnTo>
                    <a:pt x="1195663" y="1300978"/>
                  </a:lnTo>
                  <a:lnTo>
                    <a:pt x="1192220" y="1389533"/>
                  </a:lnTo>
                  <a:lnTo>
                    <a:pt x="1085843" y="1378608"/>
                  </a:lnTo>
                  <a:lnTo>
                    <a:pt x="1085214" y="1384733"/>
                  </a:lnTo>
                  <a:lnTo>
                    <a:pt x="571330" y="1339930"/>
                  </a:lnTo>
                  <a:cubicBezTo>
                    <a:pt x="572292" y="936961"/>
                    <a:pt x="573253" y="533992"/>
                    <a:pt x="574215" y="131023"/>
                  </a:cubicBezTo>
                  <a:lnTo>
                    <a:pt x="0" y="72052"/>
                  </a:lnTo>
                  <a:lnTo>
                    <a:pt x="739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81" name="Forma libre: forma 30">
              <a:extLst>
                <a:ext uri="{FF2B5EF4-FFF2-40B4-BE49-F238E27FC236}">
                  <a16:creationId xmlns:a16="http://schemas.microsoft.com/office/drawing/2014/main" id="{8B1327DE-546C-1891-2226-436D0065905B}"/>
                </a:ext>
              </a:extLst>
            </p:cNvPr>
            <p:cNvSpPr/>
            <p:nvPr/>
          </p:nvSpPr>
          <p:spPr>
            <a:xfrm rot="5048166">
              <a:off x="3169722" y="3428127"/>
              <a:ext cx="105028" cy="47916"/>
            </a:xfrm>
            <a:custGeom>
              <a:avLst/>
              <a:gdLst>
                <a:gd name="connsiteX0" fmla="*/ 0 w 128450"/>
                <a:gd name="connsiteY0" fmla="*/ 45480 h 58602"/>
                <a:gd name="connsiteX1" fmla="*/ 4671 w 128450"/>
                <a:gd name="connsiteY1" fmla="*/ 0 h 58602"/>
                <a:gd name="connsiteX2" fmla="*/ 128450 w 128450"/>
                <a:gd name="connsiteY2" fmla="*/ 12713 h 58602"/>
                <a:gd name="connsiteX3" fmla="*/ 127765 w 128450"/>
                <a:gd name="connsiteY3" fmla="*/ 58602 h 58602"/>
                <a:gd name="connsiteX4" fmla="*/ 0 w 128450"/>
                <a:gd name="connsiteY4" fmla="*/ 45480 h 5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0" h="58602">
                  <a:moveTo>
                    <a:pt x="0" y="45480"/>
                  </a:moveTo>
                  <a:lnTo>
                    <a:pt x="4671" y="0"/>
                  </a:lnTo>
                  <a:lnTo>
                    <a:pt x="128450" y="12713"/>
                  </a:lnTo>
                  <a:lnTo>
                    <a:pt x="127765" y="58602"/>
                  </a:lnTo>
                  <a:lnTo>
                    <a:pt x="0" y="454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82" name="Forma libre: forma 1041">
              <a:extLst>
                <a:ext uri="{FF2B5EF4-FFF2-40B4-BE49-F238E27FC236}">
                  <a16:creationId xmlns:a16="http://schemas.microsoft.com/office/drawing/2014/main" id="{E4BA4A68-B289-E460-6283-0794695158EF}"/>
                </a:ext>
              </a:extLst>
            </p:cNvPr>
            <p:cNvSpPr/>
            <p:nvPr/>
          </p:nvSpPr>
          <p:spPr>
            <a:xfrm rot="5048166">
              <a:off x="2503624" y="3272209"/>
              <a:ext cx="496508" cy="1031553"/>
            </a:xfrm>
            <a:custGeom>
              <a:avLst/>
              <a:gdLst>
                <a:gd name="connsiteX0" fmla="*/ 18825 w 662010"/>
                <a:gd name="connsiteY0" fmla="*/ 50029 h 1375404"/>
                <a:gd name="connsiteX1" fmla="*/ 117675 w 662010"/>
                <a:gd name="connsiteY1" fmla="*/ 60181 h 1375404"/>
                <a:gd name="connsiteX2" fmla="*/ 99989 w 662010"/>
                <a:gd name="connsiteY2" fmla="*/ 1243601 h 1375404"/>
                <a:gd name="connsiteX3" fmla="*/ 662010 w 662010"/>
                <a:gd name="connsiteY3" fmla="*/ 1301323 h 1375404"/>
                <a:gd name="connsiteX4" fmla="*/ 660092 w 662010"/>
                <a:gd name="connsiteY4" fmla="*/ 1319988 h 1375404"/>
                <a:gd name="connsiteX5" fmla="*/ 660092 w 662010"/>
                <a:gd name="connsiteY5" fmla="*/ 1375404 h 1375404"/>
                <a:gd name="connsiteX6" fmla="*/ 70026 w 662010"/>
                <a:gd name="connsiteY6" fmla="*/ 1314802 h 1375404"/>
                <a:gd name="connsiteX7" fmla="*/ 69841 w 662010"/>
                <a:gd name="connsiteY7" fmla="*/ 1316605 h 1375404"/>
                <a:gd name="connsiteX8" fmla="*/ 3441 w 662010"/>
                <a:gd name="connsiteY8" fmla="*/ 1309785 h 1375404"/>
                <a:gd name="connsiteX9" fmla="*/ 0 w 662010"/>
                <a:gd name="connsiteY9" fmla="*/ 1309733 h 1375404"/>
                <a:gd name="connsiteX10" fmla="*/ 19573 w 662010"/>
                <a:gd name="connsiteY10" fmla="*/ 0 h 1375404"/>
                <a:gd name="connsiteX11" fmla="*/ 118423 w 662010"/>
                <a:gd name="connsiteY11" fmla="*/ 10152 h 1375404"/>
                <a:gd name="connsiteX12" fmla="*/ 117675 w 662010"/>
                <a:gd name="connsiteY12" fmla="*/ 60180 h 1375404"/>
                <a:gd name="connsiteX13" fmla="*/ 18826 w 662010"/>
                <a:gd name="connsiteY13" fmla="*/ 50028 h 137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010" h="1375404">
                  <a:moveTo>
                    <a:pt x="18825" y="50029"/>
                  </a:moveTo>
                  <a:lnTo>
                    <a:pt x="117675" y="60181"/>
                  </a:lnTo>
                  <a:lnTo>
                    <a:pt x="99989" y="1243601"/>
                  </a:lnTo>
                  <a:lnTo>
                    <a:pt x="662010" y="1301323"/>
                  </a:lnTo>
                  <a:lnTo>
                    <a:pt x="660092" y="1319988"/>
                  </a:lnTo>
                  <a:lnTo>
                    <a:pt x="660092" y="1375404"/>
                  </a:lnTo>
                  <a:lnTo>
                    <a:pt x="70026" y="1314802"/>
                  </a:lnTo>
                  <a:lnTo>
                    <a:pt x="69841" y="1316605"/>
                  </a:lnTo>
                  <a:lnTo>
                    <a:pt x="3441" y="1309785"/>
                  </a:lnTo>
                  <a:lnTo>
                    <a:pt x="0" y="1309733"/>
                  </a:lnTo>
                  <a:close/>
                  <a:moveTo>
                    <a:pt x="19573" y="0"/>
                  </a:moveTo>
                  <a:lnTo>
                    <a:pt x="118423" y="10152"/>
                  </a:lnTo>
                  <a:lnTo>
                    <a:pt x="117675" y="60180"/>
                  </a:lnTo>
                  <a:lnTo>
                    <a:pt x="18826" y="50028"/>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83" name="Forma libre: forma 18">
              <a:extLst>
                <a:ext uri="{FF2B5EF4-FFF2-40B4-BE49-F238E27FC236}">
                  <a16:creationId xmlns:a16="http://schemas.microsoft.com/office/drawing/2014/main" id="{2541BE0C-ABA4-256D-A57A-075D30CF81C7}"/>
                </a:ext>
              </a:extLst>
            </p:cNvPr>
            <p:cNvSpPr/>
            <p:nvPr/>
          </p:nvSpPr>
          <p:spPr>
            <a:xfrm rot="5048166">
              <a:off x="2058396" y="3789511"/>
              <a:ext cx="372127" cy="74054"/>
            </a:xfrm>
            <a:custGeom>
              <a:avLst/>
              <a:gdLst>
                <a:gd name="connsiteX0" fmla="*/ 0 w 455115"/>
                <a:gd name="connsiteY0" fmla="*/ 43826 h 90568"/>
                <a:gd name="connsiteX1" fmla="*/ 4501 w 455115"/>
                <a:gd name="connsiteY1" fmla="*/ 0 h 90568"/>
                <a:gd name="connsiteX2" fmla="*/ 455115 w 455115"/>
                <a:gd name="connsiteY2" fmla="*/ 46280 h 90568"/>
                <a:gd name="connsiteX3" fmla="*/ 455114 w 455115"/>
                <a:gd name="connsiteY3" fmla="*/ 90568 h 90568"/>
                <a:gd name="connsiteX4" fmla="*/ 0 w 455115"/>
                <a:gd name="connsiteY4" fmla="*/ 43826 h 9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15" h="90568">
                  <a:moveTo>
                    <a:pt x="0" y="43826"/>
                  </a:moveTo>
                  <a:lnTo>
                    <a:pt x="4501" y="0"/>
                  </a:lnTo>
                  <a:lnTo>
                    <a:pt x="455115" y="46280"/>
                  </a:lnTo>
                  <a:lnTo>
                    <a:pt x="455114" y="90568"/>
                  </a:lnTo>
                  <a:lnTo>
                    <a:pt x="0" y="438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endParaRPr lang="es-PE">
                <a:solidFill>
                  <a:prstClr val="white"/>
                </a:solidFill>
                <a:latin typeface="Segoe UI"/>
              </a:endParaRPr>
            </a:p>
          </p:txBody>
        </p:sp>
        <p:sp>
          <p:nvSpPr>
            <p:cNvPr id="184" name="Rectángulo 27">
              <a:extLst>
                <a:ext uri="{FF2B5EF4-FFF2-40B4-BE49-F238E27FC236}">
                  <a16:creationId xmlns:a16="http://schemas.microsoft.com/office/drawing/2014/main" id="{5DB73DC0-DAB6-D76E-6D6C-31A996F51EF5}"/>
                </a:ext>
              </a:extLst>
            </p:cNvPr>
            <p:cNvSpPr/>
            <p:nvPr/>
          </p:nvSpPr>
          <p:spPr>
            <a:xfrm>
              <a:off x="5973853" y="751628"/>
              <a:ext cx="404834" cy="981342"/>
            </a:xfrm>
            <a:custGeom>
              <a:avLst/>
              <a:gdLst>
                <a:gd name="connsiteX0" fmla="*/ 0 w 85720"/>
                <a:gd name="connsiteY0" fmla="*/ 0 h 1213492"/>
                <a:gd name="connsiteX1" fmla="*/ 85720 w 85720"/>
                <a:gd name="connsiteY1" fmla="*/ 0 h 1213492"/>
                <a:gd name="connsiteX2" fmla="*/ 85720 w 85720"/>
                <a:gd name="connsiteY2" fmla="*/ 1213492 h 1213492"/>
                <a:gd name="connsiteX3" fmla="*/ 0 w 85720"/>
                <a:gd name="connsiteY3" fmla="*/ 1213492 h 1213492"/>
                <a:gd name="connsiteX4" fmla="*/ 0 w 85720"/>
                <a:gd name="connsiteY4" fmla="*/ 0 h 1213492"/>
                <a:gd name="connsiteX0" fmla="*/ 0 w 509466"/>
                <a:gd name="connsiteY0" fmla="*/ 33454 h 1213492"/>
                <a:gd name="connsiteX1" fmla="*/ 509466 w 509466"/>
                <a:gd name="connsiteY1" fmla="*/ 0 h 1213492"/>
                <a:gd name="connsiteX2" fmla="*/ 509466 w 509466"/>
                <a:gd name="connsiteY2" fmla="*/ 1213492 h 1213492"/>
                <a:gd name="connsiteX3" fmla="*/ 423746 w 509466"/>
                <a:gd name="connsiteY3" fmla="*/ 1213492 h 1213492"/>
                <a:gd name="connsiteX4" fmla="*/ 0 w 509466"/>
                <a:gd name="connsiteY4" fmla="*/ 33454 h 1213492"/>
                <a:gd name="connsiteX0" fmla="*/ 0 w 509466"/>
                <a:gd name="connsiteY0" fmla="*/ 0 h 1180038"/>
                <a:gd name="connsiteX1" fmla="*/ 110253 w 509466"/>
                <a:gd name="connsiteY1" fmla="*/ 46834 h 1180038"/>
                <a:gd name="connsiteX2" fmla="*/ 509466 w 509466"/>
                <a:gd name="connsiteY2" fmla="*/ 1180038 h 1180038"/>
                <a:gd name="connsiteX3" fmla="*/ 423746 w 509466"/>
                <a:gd name="connsiteY3" fmla="*/ 1180038 h 1180038"/>
                <a:gd name="connsiteX4" fmla="*/ 0 w 509466"/>
                <a:gd name="connsiteY4" fmla="*/ 0 h 1180038"/>
                <a:gd name="connsiteX0" fmla="*/ 0 w 509466"/>
                <a:gd name="connsiteY0" fmla="*/ 17843 h 1197881"/>
                <a:gd name="connsiteX1" fmla="*/ 94641 w 509466"/>
                <a:gd name="connsiteY1" fmla="*/ 0 h 1197881"/>
                <a:gd name="connsiteX2" fmla="*/ 509466 w 509466"/>
                <a:gd name="connsiteY2" fmla="*/ 1197881 h 1197881"/>
                <a:gd name="connsiteX3" fmla="*/ 423746 w 509466"/>
                <a:gd name="connsiteY3" fmla="*/ 1197881 h 1197881"/>
                <a:gd name="connsiteX4" fmla="*/ 0 w 509466"/>
                <a:gd name="connsiteY4" fmla="*/ 17843 h 1197881"/>
                <a:gd name="connsiteX0" fmla="*/ 0 w 458170"/>
                <a:gd name="connsiteY0" fmla="*/ 17843 h 1197881"/>
                <a:gd name="connsiteX1" fmla="*/ 94641 w 458170"/>
                <a:gd name="connsiteY1" fmla="*/ 0 h 1197881"/>
                <a:gd name="connsiteX2" fmla="*/ 458170 w 458170"/>
                <a:gd name="connsiteY2" fmla="*/ 1072988 h 1197881"/>
                <a:gd name="connsiteX3" fmla="*/ 423746 w 458170"/>
                <a:gd name="connsiteY3" fmla="*/ 1197881 h 1197881"/>
                <a:gd name="connsiteX4" fmla="*/ 0 w 458170"/>
                <a:gd name="connsiteY4" fmla="*/ 17843 h 1197881"/>
                <a:gd name="connsiteX0" fmla="*/ 0 w 505005"/>
                <a:gd name="connsiteY0" fmla="*/ 17843 h 1197881"/>
                <a:gd name="connsiteX1" fmla="*/ 94641 w 505005"/>
                <a:gd name="connsiteY1" fmla="*/ 0 h 1197881"/>
                <a:gd name="connsiteX2" fmla="*/ 505005 w 505005"/>
                <a:gd name="connsiteY2" fmla="*/ 1188960 h 1197881"/>
                <a:gd name="connsiteX3" fmla="*/ 423746 w 505005"/>
                <a:gd name="connsiteY3" fmla="*/ 1197881 h 1197881"/>
                <a:gd name="connsiteX4" fmla="*/ 0 w 505005"/>
                <a:gd name="connsiteY4" fmla="*/ 17843 h 1197881"/>
                <a:gd name="connsiteX0" fmla="*/ 0 w 505005"/>
                <a:gd name="connsiteY0" fmla="*/ 17843 h 1213493"/>
                <a:gd name="connsiteX1" fmla="*/ 94641 w 505005"/>
                <a:gd name="connsiteY1" fmla="*/ 0 h 1213493"/>
                <a:gd name="connsiteX2" fmla="*/ 505005 w 505005"/>
                <a:gd name="connsiteY2" fmla="*/ 1188960 h 1213493"/>
                <a:gd name="connsiteX3" fmla="*/ 423746 w 505005"/>
                <a:gd name="connsiteY3" fmla="*/ 1213493 h 1213493"/>
                <a:gd name="connsiteX4" fmla="*/ 0 w 505005"/>
                <a:gd name="connsiteY4" fmla="*/ 17843 h 1213493"/>
                <a:gd name="connsiteX0" fmla="*/ 0 w 505005"/>
                <a:gd name="connsiteY0" fmla="*/ 17843 h 1209032"/>
                <a:gd name="connsiteX1" fmla="*/ 94641 w 505005"/>
                <a:gd name="connsiteY1" fmla="*/ 0 h 1209032"/>
                <a:gd name="connsiteX2" fmla="*/ 505005 w 505005"/>
                <a:gd name="connsiteY2" fmla="*/ 1188960 h 1209032"/>
                <a:gd name="connsiteX3" fmla="*/ 412595 w 505005"/>
                <a:gd name="connsiteY3" fmla="*/ 1209032 h 1209032"/>
                <a:gd name="connsiteX4" fmla="*/ 0 w 505005"/>
                <a:gd name="connsiteY4" fmla="*/ 17843 h 1209032"/>
                <a:gd name="connsiteX0" fmla="*/ 0 w 505005"/>
                <a:gd name="connsiteY0" fmla="*/ 17843 h 1209032"/>
                <a:gd name="connsiteX1" fmla="*/ 94641 w 505005"/>
                <a:gd name="connsiteY1" fmla="*/ 0 h 1209032"/>
                <a:gd name="connsiteX2" fmla="*/ 505005 w 505005"/>
                <a:gd name="connsiteY2" fmla="*/ 1188960 h 1209032"/>
                <a:gd name="connsiteX3" fmla="*/ 425976 w 505005"/>
                <a:gd name="connsiteY3" fmla="*/ 1209032 h 1209032"/>
                <a:gd name="connsiteX4" fmla="*/ 0 w 505005"/>
                <a:gd name="connsiteY4" fmla="*/ 17843 h 1209032"/>
                <a:gd name="connsiteX0" fmla="*/ 0 w 509466"/>
                <a:gd name="connsiteY0" fmla="*/ 17843 h 1209032"/>
                <a:gd name="connsiteX1" fmla="*/ 94641 w 509466"/>
                <a:gd name="connsiteY1" fmla="*/ 0 h 1209032"/>
                <a:gd name="connsiteX2" fmla="*/ 509466 w 509466"/>
                <a:gd name="connsiteY2" fmla="*/ 1177809 h 1209032"/>
                <a:gd name="connsiteX3" fmla="*/ 425976 w 509466"/>
                <a:gd name="connsiteY3" fmla="*/ 1209032 h 1209032"/>
                <a:gd name="connsiteX4" fmla="*/ 0 w 509466"/>
                <a:gd name="connsiteY4" fmla="*/ 17843 h 120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66" h="1209032">
                  <a:moveTo>
                    <a:pt x="0" y="17843"/>
                  </a:moveTo>
                  <a:lnTo>
                    <a:pt x="94641" y="0"/>
                  </a:lnTo>
                  <a:lnTo>
                    <a:pt x="509466" y="1177809"/>
                  </a:lnTo>
                  <a:lnTo>
                    <a:pt x="425976" y="1209032"/>
                  </a:lnTo>
                  <a:lnTo>
                    <a:pt x="0" y="1784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5" name="Rectángulo 28">
              <a:extLst>
                <a:ext uri="{FF2B5EF4-FFF2-40B4-BE49-F238E27FC236}">
                  <a16:creationId xmlns:a16="http://schemas.microsoft.com/office/drawing/2014/main" id="{CF83CA58-43F0-7359-D83E-D9AA2FC28D8F}"/>
                </a:ext>
              </a:extLst>
            </p:cNvPr>
            <p:cNvSpPr/>
            <p:nvPr/>
          </p:nvSpPr>
          <p:spPr>
            <a:xfrm>
              <a:off x="5362116" y="774707"/>
              <a:ext cx="951920" cy="1218777"/>
            </a:xfrm>
            <a:custGeom>
              <a:avLst/>
              <a:gdLst>
                <a:gd name="connsiteX0" fmla="*/ 0 w 504056"/>
                <a:gd name="connsiteY0" fmla="*/ 0 h 576064"/>
                <a:gd name="connsiteX1" fmla="*/ 504056 w 504056"/>
                <a:gd name="connsiteY1" fmla="*/ 0 h 576064"/>
                <a:gd name="connsiteX2" fmla="*/ 504056 w 504056"/>
                <a:gd name="connsiteY2" fmla="*/ 576064 h 576064"/>
                <a:gd name="connsiteX3" fmla="*/ 0 w 504056"/>
                <a:gd name="connsiteY3" fmla="*/ 576064 h 576064"/>
                <a:gd name="connsiteX4" fmla="*/ 0 w 504056"/>
                <a:gd name="connsiteY4" fmla="*/ 0 h 576064"/>
                <a:gd name="connsiteX0" fmla="*/ 0 w 504056"/>
                <a:gd name="connsiteY0" fmla="*/ 0 h 576064"/>
                <a:gd name="connsiteX1" fmla="*/ 504056 w 504056"/>
                <a:gd name="connsiteY1" fmla="*/ 0 h 576064"/>
                <a:gd name="connsiteX2" fmla="*/ 501223 w 504056"/>
                <a:gd name="connsiteY2" fmla="*/ 76366 h 576064"/>
                <a:gd name="connsiteX3" fmla="*/ 504056 w 504056"/>
                <a:gd name="connsiteY3" fmla="*/ 576064 h 576064"/>
                <a:gd name="connsiteX4" fmla="*/ 0 w 504056"/>
                <a:gd name="connsiteY4" fmla="*/ 576064 h 576064"/>
                <a:gd name="connsiteX5" fmla="*/ 0 w 504056"/>
                <a:gd name="connsiteY5" fmla="*/ 0 h 576064"/>
                <a:gd name="connsiteX0" fmla="*/ 0 w 691396"/>
                <a:gd name="connsiteY0" fmla="*/ 0 h 576064"/>
                <a:gd name="connsiteX1" fmla="*/ 691396 w 691396"/>
                <a:gd name="connsiteY1" fmla="*/ 209643 h 576064"/>
                <a:gd name="connsiteX2" fmla="*/ 501223 w 691396"/>
                <a:gd name="connsiteY2" fmla="*/ 76366 h 576064"/>
                <a:gd name="connsiteX3" fmla="*/ 504056 w 691396"/>
                <a:gd name="connsiteY3" fmla="*/ 576064 h 576064"/>
                <a:gd name="connsiteX4" fmla="*/ 0 w 691396"/>
                <a:gd name="connsiteY4" fmla="*/ 576064 h 576064"/>
                <a:gd name="connsiteX5" fmla="*/ 0 w 691396"/>
                <a:gd name="connsiteY5" fmla="*/ 0 h 576064"/>
                <a:gd name="connsiteX0" fmla="*/ 0 w 691396"/>
                <a:gd name="connsiteY0" fmla="*/ 0 h 576064"/>
                <a:gd name="connsiteX1" fmla="*/ 405322 w 691396"/>
                <a:gd name="connsiteY1" fmla="*/ 125431 h 576064"/>
                <a:gd name="connsiteX2" fmla="*/ 691396 w 691396"/>
                <a:gd name="connsiteY2" fmla="*/ 209643 h 576064"/>
                <a:gd name="connsiteX3" fmla="*/ 501223 w 691396"/>
                <a:gd name="connsiteY3" fmla="*/ 76366 h 576064"/>
                <a:gd name="connsiteX4" fmla="*/ 504056 w 691396"/>
                <a:gd name="connsiteY4" fmla="*/ 576064 h 576064"/>
                <a:gd name="connsiteX5" fmla="*/ 0 w 691396"/>
                <a:gd name="connsiteY5" fmla="*/ 576064 h 576064"/>
                <a:gd name="connsiteX6" fmla="*/ 0 w 691396"/>
                <a:gd name="connsiteY6" fmla="*/ 0 h 576064"/>
                <a:gd name="connsiteX0" fmla="*/ 0 w 691396"/>
                <a:gd name="connsiteY0" fmla="*/ 710911 h 1286975"/>
                <a:gd name="connsiteX1" fmla="*/ 220211 w 691396"/>
                <a:gd name="connsiteY1" fmla="*/ 0 h 1286975"/>
                <a:gd name="connsiteX2" fmla="*/ 691396 w 691396"/>
                <a:gd name="connsiteY2" fmla="*/ 920554 h 1286975"/>
                <a:gd name="connsiteX3" fmla="*/ 501223 w 691396"/>
                <a:gd name="connsiteY3" fmla="*/ 787277 h 1286975"/>
                <a:gd name="connsiteX4" fmla="*/ 504056 w 691396"/>
                <a:gd name="connsiteY4" fmla="*/ 1286975 h 1286975"/>
                <a:gd name="connsiteX5" fmla="*/ 0 w 691396"/>
                <a:gd name="connsiteY5" fmla="*/ 1286975 h 1286975"/>
                <a:gd name="connsiteX6" fmla="*/ 0 w 691396"/>
                <a:gd name="connsiteY6" fmla="*/ 710911 h 1286975"/>
                <a:gd name="connsiteX0" fmla="*/ 0 w 691396"/>
                <a:gd name="connsiteY0" fmla="*/ 969619 h 1545683"/>
                <a:gd name="connsiteX1" fmla="*/ 269276 w 691396"/>
                <a:gd name="connsiteY1" fmla="*/ 0 h 1545683"/>
                <a:gd name="connsiteX2" fmla="*/ 691396 w 691396"/>
                <a:gd name="connsiteY2" fmla="*/ 1179262 h 1545683"/>
                <a:gd name="connsiteX3" fmla="*/ 501223 w 691396"/>
                <a:gd name="connsiteY3" fmla="*/ 1045985 h 1545683"/>
                <a:gd name="connsiteX4" fmla="*/ 504056 w 691396"/>
                <a:gd name="connsiteY4" fmla="*/ 1545683 h 1545683"/>
                <a:gd name="connsiteX5" fmla="*/ 0 w 691396"/>
                <a:gd name="connsiteY5" fmla="*/ 1545683 h 1545683"/>
                <a:gd name="connsiteX6" fmla="*/ 0 w 691396"/>
                <a:gd name="connsiteY6" fmla="*/ 969619 h 1545683"/>
                <a:gd name="connsiteX0" fmla="*/ 0 w 1001400"/>
                <a:gd name="connsiteY0" fmla="*/ 193494 h 1545683"/>
                <a:gd name="connsiteX1" fmla="*/ 579280 w 1001400"/>
                <a:gd name="connsiteY1" fmla="*/ 0 h 1545683"/>
                <a:gd name="connsiteX2" fmla="*/ 1001400 w 1001400"/>
                <a:gd name="connsiteY2" fmla="*/ 1179262 h 1545683"/>
                <a:gd name="connsiteX3" fmla="*/ 811227 w 1001400"/>
                <a:gd name="connsiteY3" fmla="*/ 1045985 h 1545683"/>
                <a:gd name="connsiteX4" fmla="*/ 814060 w 1001400"/>
                <a:gd name="connsiteY4" fmla="*/ 1545683 h 1545683"/>
                <a:gd name="connsiteX5" fmla="*/ 310004 w 1001400"/>
                <a:gd name="connsiteY5" fmla="*/ 1545683 h 1545683"/>
                <a:gd name="connsiteX6" fmla="*/ 0 w 1001400"/>
                <a:gd name="connsiteY6" fmla="*/ 193494 h 1545683"/>
                <a:gd name="connsiteX0" fmla="*/ 0 w 1001400"/>
                <a:gd name="connsiteY0" fmla="*/ 193494 h 1545683"/>
                <a:gd name="connsiteX1" fmla="*/ 579280 w 1001400"/>
                <a:gd name="connsiteY1" fmla="*/ 0 h 1545683"/>
                <a:gd name="connsiteX2" fmla="*/ 1001400 w 1001400"/>
                <a:gd name="connsiteY2" fmla="*/ 1179262 h 1545683"/>
                <a:gd name="connsiteX3" fmla="*/ 811227 w 1001400"/>
                <a:gd name="connsiteY3" fmla="*/ 1045985 h 1545683"/>
                <a:gd name="connsiteX4" fmla="*/ 814060 w 1001400"/>
                <a:gd name="connsiteY4" fmla="*/ 1545683 h 1545683"/>
                <a:gd name="connsiteX5" fmla="*/ 310004 w 1001400"/>
                <a:gd name="connsiteY5" fmla="*/ 1545683 h 1545683"/>
                <a:gd name="connsiteX6" fmla="*/ 50713 w 1001400"/>
                <a:gd name="connsiteY6" fmla="*/ 401445 h 1545683"/>
                <a:gd name="connsiteX7" fmla="*/ 0 w 1001400"/>
                <a:gd name="connsiteY7" fmla="*/ 193494 h 1545683"/>
                <a:gd name="connsiteX0" fmla="*/ 69138 w 1070538"/>
                <a:gd name="connsiteY0" fmla="*/ 193494 h 1545683"/>
                <a:gd name="connsiteX1" fmla="*/ 648418 w 1070538"/>
                <a:gd name="connsiteY1" fmla="*/ 0 h 1545683"/>
                <a:gd name="connsiteX2" fmla="*/ 1070538 w 1070538"/>
                <a:gd name="connsiteY2" fmla="*/ 1179262 h 1545683"/>
                <a:gd name="connsiteX3" fmla="*/ 880365 w 1070538"/>
                <a:gd name="connsiteY3" fmla="*/ 1045985 h 1545683"/>
                <a:gd name="connsiteX4" fmla="*/ 883198 w 1070538"/>
                <a:gd name="connsiteY4" fmla="*/ 1545683 h 1545683"/>
                <a:gd name="connsiteX5" fmla="*/ 0 w 1070538"/>
                <a:gd name="connsiteY5" fmla="*/ 785170 h 1545683"/>
                <a:gd name="connsiteX6" fmla="*/ 119851 w 1070538"/>
                <a:gd name="connsiteY6" fmla="*/ 401445 h 1545683"/>
                <a:gd name="connsiteX7" fmla="*/ 69138 w 1070538"/>
                <a:gd name="connsiteY7" fmla="*/ 193494 h 1545683"/>
                <a:gd name="connsiteX0" fmla="*/ 74180 w 1075580"/>
                <a:gd name="connsiteY0" fmla="*/ 193494 h 1545683"/>
                <a:gd name="connsiteX1" fmla="*/ 653460 w 1075580"/>
                <a:gd name="connsiteY1" fmla="*/ 0 h 1545683"/>
                <a:gd name="connsiteX2" fmla="*/ 1075580 w 1075580"/>
                <a:gd name="connsiteY2" fmla="*/ 1179262 h 1545683"/>
                <a:gd name="connsiteX3" fmla="*/ 885407 w 1075580"/>
                <a:gd name="connsiteY3" fmla="*/ 1045985 h 1545683"/>
                <a:gd name="connsiteX4" fmla="*/ 888240 w 1075580"/>
                <a:gd name="connsiteY4" fmla="*/ 1545683 h 1545683"/>
                <a:gd name="connsiteX5" fmla="*/ 5042 w 1075580"/>
                <a:gd name="connsiteY5" fmla="*/ 785170 h 1545683"/>
                <a:gd name="connsiteX6" fmla="*/ 0 w 1075580"/>
                <a:gd name="connsiteY6" fmla="*/ 332308 h 1545683"/>
                <a:gd name="connsiteX7" fmla="*/ 74180 w 1075580"/>
                <a:gd name="connsiteY7" fmla="*/ 193494 h 1545683"/>
                <a:gd name="connsiteX0" fmla="*/ 0 w 1184280"/>
                <a:gd name="connsiteY0" fmla="*/ 255940 h 1545683"/>
                <a:gd name="connsiteX1" fmla="*/ 762160 w 1184280"/>
                <a:gd name="connsiteY1" fmla="*/ 0 h 1545683"/>
                <a:gd name="connsiteX2" fmla="*/ 1184280 w 1184280"/>
                <a:gd name="connsiteY2" fmla="*/ 1179262 h 1545683"/>
                <a:gd name="connsiteX3" fmla="*/ 994107 w 1184280"/>
                <a:gd name="connsiteY3" fmla="*/ 1045985 h 1545683"/>
                <a:gd name="connsiteX4" fmla="*/ 996940 w 1184280"/>
                <a:gd name="connsiteY4" fmla="*/ 1545683 h 1545683"/>
                <a:gd name="connsiteX5" fmla="*/ 113742 w 1184280"/>
                <a:gd name="connsiteY5" fmla="*/ 785170 h 1545683"/>
                <a:gd name="connsiteX6" fmla="*/ 108700 w 1184280"/>
                <a:gd name="connsiteY6" fmla="*/ 332308 h 1545683"/>
                <a:gd name="connsiteX7" fmla="*/ 0 w 1184280"/>
                <a:gd name="connsiteY7" fmla="*/ 255940 h 1545683"/>
                <a:gd name="connsiteX0" fmla="*/ 0 w 1184280"/>
                <a:gd name="connsiteY0" fmla="*/ 255940 h 1545683"/>
                <a:gd name="connsiteX1" fmla="*/ 762160 w 1184280"/>
                <a:gd name="connsiteY1" fmla="*/ 0 h 1545683"/>
                <a:gd name="connsiteX2" fmla="*/ 1184280 w 1184280"/>
                <a:gd name="connsiteY2" fmla="*/ 1179262 h 1545683"/>
                <a:gd name="connsiteX3" fmla="*/ 994107 w 1184280"/>
                <a:gd name="connsiteY3" fmla="*/ 1045985 h 1545683"/>
                <a:gd name="connsiteX4" fmla="*/ 996940 w 1184280"/>
                <a:gd name="connsiteY4" fmla="*/ 1545683 h 1545683"/>
                <a:gd name="connsiteX5" fmla="*/ 113742 w 1184280"/>
                <a:gd name="connsiteY5" fmla="*/ 785170 h 1545683"/>
                <a:gd name="connsiteX6" fmla="*/ 113160 w 1184280"/>
                <a:gd name="connsiteY6" fmla="*/ 332308 h 1545683"/>
                <a:gd name="connsiteX7" fmla="*/ 0 w 1184280"/>
                <a:gd name="connsiteY7" fmla="*/ 255940 h 1545683"/>
                <a:gd name="connsiteX0" fmla="*/ 0 w 1184280"/>
                <a:gd name="connsiteY0" fmla="*/ 255940 h 1545683"/>
                <a:gd name="connsiteX1" fmla="*/ 762160 w 1184280"/>
                <a:gd name="connsiteY1" fmla="*/ 0 h 1545683"/>
                <a:gd name="connsiteX2" fmla="*/ 1184280 w 1184280"/>
                <a:gd name="connsiteY2" fmla="*/ 1179262 h 1545683"/>
                <a:gd name="connsiteX3" fmla="*/ 998567 w 1184280"/>
                <a:gd name="connsiteY3" fmla="*/ 1032604 h 1545683"/>
                <a:gd name="connsiteX4" fmla="*/ 996940 w 1184280"/>
                <a:gd name="connsiteY4" fmla="*/ 1545683 h 1545683"/>
                <a:gd name="connsiteX5" fmla="*/ 113742 w 1184280"/>
                <a:gd name="connsiteY5" fmla="*/ 785170 h 1545683"/>
                <a:gd name="connsiteX6" fmla="*/ 113160 w 1184280"/>
                <a:gd name="connsiteY6" fmla="*/ 332308 h 1545683"/>
                <a:gd name="connsiteX7" fmla="*/ 0 w 1184280"/>
                <a:gd name="connsiteY7" fmla="*/ 255940 h 1545683"/>
                <a:gd name="connsiteX0" fmla="*/ 0 w 1184280"/>
                <a:gd name="connsiteY0" fmla="*/ 255940 h 1545683"/>
                <a:gd name="connsiteX1" fmla="*/ 762160 w 1184280"/>
                <a:gd name="connsiteY1" fmla="*/ 0 h 1545683"/>
                <a:gd name="connsiteX2" fmla="*/ 1184280 w 1184280"/>
                <a:gd name="connsiteY2" fmla="*/ 1179262 h 1545683"/>
                <a:gd name="connsiteX3" fmla="*/ 998567 w 1184280"/>
                <a:gd name="connsiteY3" fmla="*/ 1032604 h 1545683"/>
                <a:gd name="connsiteX4" fmla="*/ 996940 w 1184280"/>
                <a:gd name="connsiteY4" fmla="*/ 1545683 h 1545683"/>
                <a:gd name="connsiteX5" fmla="*/ 149426 w 1184280"/>
                <a:gd name="connsiteY5" fmla="*/ 832005 h 1545683"/>
                <a:gd name="connsiteX6" fmla="*/ 113160 w 1184280"/>
                <a:gd name="connsiteY6" fmla="*/ 332308 h 1545683"/>
                <a:gd name="connsiteX7" fmla="*/ 0 w 1184280"/>
                <a:gd name="connsiteY7" fmla="*/ 255940 h 1545683"/>
                <a:gd name="connsiteX0" fmla="*/ 0 w 1184280"/>
                <a:gd name="connsiteY0" fmla="*/ 255940 h 1545683"/>
                <a:gd name="connsiteX1" fmla="*/ 762160 w 1184280"/>
                <a:gd name="connsiteY1" fmla="*/ 0 h 1545683"/>
                <a:gd name="connsiteX2" fmla="*/ 1184280 w 1184280"/>
                <a:gd name="connsiteY2" fmla="*/ 1179262 h 1545683"/>
                <a:gd name="connsiteX3" fmla="*/ 998567 w 1184280"/>
                <a:gd name="connsiteY3" fmla="*/ 1032604 h 1545683"/>
                <a:gd name="connsiteX4" fmla="*/ 996940 w 1184280"/>
                <a:gd name="connsiteY4" fmla="*/ 1545683 h 1545683"/>
                <a:gd name="connsiteX5" fmla="*/ 149426 w 1184280"/>
                <a:gd name="connsiteY5" fmla="*/ 832005 h 1545683"/>
                <a:gd name="connsiteX6" fmla="*/ 242514 w 1184280"/>
                <a:gd name="connsiteY6" fmla="*/ 374682 h 1545683"/>
                <a:gd name="connsiteX7" fmla="*/ 0 w 1184280"/>
                <a:gd name="connsiteY7" fmla="*/ 255940 h 1545683"/>
                <a:gd name="connsiteX0" fmla="*/ 0 w 1184280"/>
                <a:gd name="connsiteY0" fmla="*/ 255940 h 1545683"/>
                <a:gd name="connsiteX1" fmla="*/ 762160 w 1184280"/>
                <a:gd name="connsiteY1" fmla="*/ 0 h 1545683"/>
                <a:gd name="connsiteX2" fmla="*/ 1184280 w 1184280"/>
                <a:gd name="connsiteY2" fmla="*/ 1179262 h 1545683"/>
                <a:gd name="connsiteX3" fmla="*/ 998567 w 1184280"/>
                <a:gd name="connsiteY3" fmla="*/ 1032604 h 1545683"/>
                <a:gd name="connsiteX4" fmla="*/ 996940 w 1184280"/>
                <a:gd name="connsiteY4" fmla="*/ 1545683 h 1545683"/>
                <a:gd name="connsiteX5" fmla="*/ 149426 w 1184280"/>
                <a:gd name="connsiteY5" fmla="*/ 832005 h 1545683"/>
                <a:gd name="connsiteX6" fmla="*/ 151074 w 1184280"/>
                <a:gd name="connsiteY6" fmla="*/ 361301 h 1545683"/>
                <a:gd name="connsiteX7" fmla="*/ 0 w 1184280"/>
                <a:gd name="connsiteY7" fmla="*/ 255940 h 1545683"/>
                <a:gd name="connsiteX0" fmla="*/ 0 w 1157517"/>
                <a:gd name="connsiteY0" fmla="*/ 291623 h 1545683"/>
                <a:gd name="connsiteX1" fmla="*/ 735397 w 1157517"/>
                <a:gd name="connsiteY1" fmla="*/ 0 h 1545683"/>
                <a:gd name="connsiteX2" fmla="*/ 1157517 w 1157517"/>
                <a:gd name="connsiteY2" fmla="*/ 1179262 h 1545683"/>
                <a:gd name="connsiteX3" fmla="*/ 971804 w 1157517"/>
                <a:gd name="connsiteY3" fmla="*/ 1032604 h 1545683"/>
                <a:gd name="connsiteX4" fmla="*/ 970177 w 1157517"/>
                <a:gd name="connsiteY4" fmla="*/ 1545683 h 1545683"/>
                <a:gd name="connsiteX5" fmla="*/ 122663 w 1157517"/>
                <a:gd name="connsiteY5" fmla="*/ 832005 h 1545683"/>
                <a:gd name="connsiteX6" fmla="*/ 124311 w 1157517"/>
                <a:gd name="connsiteY6" fmla="*/ 361301 h 1545683"/>
                <a:gd name="connsiteX7" fmla="*/ 0 w 1157517"/>
                <a:gd name="connsiteY7" fmla="*/ 291623 h 1545683"/>
                <a:gd name="connsiteX0" fmla="*/ 0 w 1157517"/>
                <a:gd name="connsiteY0" fmla="*/ 171190 h 1425250"/>
                <a:gd name="connsiteX1" fmla="*/ 724246 w 1157517"/>
                <a:gd name="connsiteY1" fmla="*/ 0 h 1425250"/>
                <a:gd name="connsiteX2" fmla="*/ 1157517 w 1157517"/>
                <a:gd name="connsiteY2" fmla="*/ 1058829 h 1425250"/>
                <a:gd name="connsiteX3" fmla="*/ 971804 w 1157517"/>
                <a:gd name="connsiteY3" fmla="*/ 912171 h 1425250"/>
                <a:gd name="connsiteX4" fmla="*/ 970177 w 1157517"/>
                <a:gd name="connsiteY4" fmla="*/ 1425250 h 1425250"/>
                <a:gd name="connsiteX5" fmla="*/ 122663 w 1157517"/>
                <a:gd name="connsiteY5" fmla="*/ 711572 h 1425250"/>
                <a:gd name="connsiteX6" fmla="*/ 124311 w 1157517"/>
                <a:gd name="connsiteY6" fmla="*/ 240868 h 1425250"/>
                <a:gd name="connsiteX7" fmla="*/ 0 w 1157517"/>
                <a:gd name="connsiteY7" fmla="*/ 171190 h 1425250"/>
                <a:gd name="connsiteX0" fmla="*/ 0 w 1157517"/>
                <a:gd name="connsiteY0" fmla="*/ 240327 h 1494387"/>
                <a:gd name="connsiteX1" fmla="*/ 748778 w 1157517"/>
                <a:gd name="connsiteY1" fmla="*/ 0 h 1494387"/>
                <a:gd name="connsiteX2" fmla="*/ 1157517 w 1157517"/>
                <a:gd name="connsiteY2" fmla="*/ 1127966 h 1494387"/>
                <a:gd name="connsiteX3" fmla="*/ 971804 w 1157517"/>
                <a:gd name="connsiteY3" fmla="*/ 981308 h 1494387"/>
                <a:gd name="connsiteX4" fmla="*/ 970177 w 1157517"/>
                <a:gd name="connsiteY4" fmla="*/ 1494387 h 1494387"/>
                <a:gd name="connsiteX5" fmla="*/ 122663 w 1157517"/>
                <a:gd name="connsiteY5" fmla="*/ 780709 h 1494387"/>
                <a:gd name="connsiteX6" fmla="*/ 124311 w 1157517"/>
                <a:gd name="connsiteY6" fmla="*/ 310005 h 1494387"/>
                <a:gd name="connsiteX7" fmla="*/ 0 w 1157517"/>
                <a:gd name="connsiteY7" fmla="*/ 240327 h 1494387"/>
                <a:gd name="connsiteX0" fmla="*/ 0 w 1164208"/>
                <a:gd name="connsiteY0" fmla="*/ 240327 h 1494387"/>
                <a:gd name="connsiteX1" fmla="*/ 748778 w 1164208"/>
                <a:gd name="connsiteY1" fmla="*/ 0 h 1494387"/>
                <a:gd name="connsiteX2" fmla="*/ 1164208 w 1164208"/>
                <a:gd name="connsiteY2" fmla="*/ 1181492 h 1494387"/>
                <a:gd name="connsiteX3" fmla="*/ 971804 w 1164208"/>
                <a:gd name="connsiteY3" fmla="*/ 981308 h 1494387"/>
                <a:gd name="connsiteX4" fmla="*/ 970177 w 1164208"/>
                <a:gd name="connsiteY4" fmla="*/ 1494387 h 1494387"/>
                <a:gd name="connsiteX5" fmla="*/ 122663 w 1164208"/>
                <a:gd name="connsiteY5" fmla="*/ 780709 h 1494387"/>
                <a:gd name="connsiteX6" fmla="*/ 124311 w 1164208"/>
                <a:gd name="connsiteY6" fmla="*/ 310005 h 1494387"/>
                <a:gd name="connsiteX7" fmla="*/ 0 w 1164208"/>
                <a:gd name="connsiteY7" fmla="*/ 240327 h 1494387"/>
                <a:gd name="connsiteX0" fmla="*/ 0 w 1164208"/>
                <a:gd name="connsiteY0" fmla="*/ 240327 h 1372467"/>
                <a:gd name="connsiteX1" fmla="*/ 748778 w 1164208"/>
                <a:gd name="connsiteY1" fmla="*/ 0 h 1372467"/>
                <a:gd name="connsiteX2" fmla="*/ 1164208 w 1164208"/>
                <a:gd name="connsiteY2" fmla="*/ 1181492 h 1372467"/>
                <a:gd name="connsiteX3" fmla="*/ 971804 w 1164208"/>
                <a:gd name="connsiteY3" fmla="*/ 981308 h 1372467"/>
                <a:gd name="connsiteX4" fmla="*/ 935887 w 1164208"/>
                <a:gd name="connsiteY4" fmla="*/ 1372467 h 1372467"/>
                <a:gd name="connsiteX5" fmla="*/ 122663 w 1164208"/>
                <a:gd name="connsiteY5" fmla="*/ 780709 h 1372467"/>
                <a:gd name="connsiteX6" fmla="*/ 124311 w 1164208"/>
                <a:gd name="connsiteY6" fmla="*/ 310005 h 1372467"/>
                <a:gd name="connsiteX7" fmla="*/ 0 w 1164208"/>
                <a:gd name="connsiteY7" fmla="*/ 240327 h 1372467"/>
                <a:gd name="connsiteX0" fmla="*/ 0 w 1164208"/>
                <a:gd name="connsiteY0" fmla="*/ 240327 h 1490577"/>
                <a:gd name="connsiteX1" fmla="*/ 748778 w 1164208"/>
                <a:gd name="connsiteY1" fmla="*/ 0 h 1490577"/>
                <a:gd name="connsiteX2" fmla="*/ 1164208 w 1164208"/>
                <a:gd name="connsiteY2" fmla="*/ 1181492 h 1490577"/>
                <a:gd name="connsiteX3" fmla="*/ 971804 w 1164208"/>
                <a:gd name="connsiteY3" fmla="*/ 981308 h 1490577"/>
                <a:gd name="connsiteX4" fmla="*/ 973987 w 1164208"/>
                <a:gd name="connsiteY4" fmla="*/ 1490577 h 1490577"/>
                <a:gd name="connsiteX5" fmla="*/ 122663 w 1164208"/>
                <a:gd name="connsiteY5" fmla="*/ 780709 h 1490577"/>
                <a:gd name="connsiteX6" fmla="*/ 124311 w 1164208"/>
                <a:gd name="connsiteY6" fmla="*/ 310005 h 1490577"/>
                <a:gd name="connsiteX7" fmla="*/ 0 w 1164208"/>
                <a:gd name="connsiteY7" fmla="*/ 240327 h 1490577"/>
                <a:gd name="connsiteX0" fmla="*/ 0 w 1164208"/>
                <a:gd name="connsiteY0" fmla="*/ 240327 h 1490577"/>
                <a:gd name="connsiteX1" fmla="*/ 748778 w 1164208"/>
                <a:gd name="connsiteY1" fmla="*/ 0 h 1490577"/>
                <a:gd name="connsiteX2" fmla="*/ 1164208 w 1164208"/>
                <a:gd name="connsiteY2" fmla="*/ 1181492 h 1490577"/>
                <a:gd name="connsiteX3" fmla="*/ 971804 w 1164208"/>
                <a:gd name="connsiteY3" fmla="*/ 981308 h 1490577"/>
                <a:gd name="connsiteX4" fmla="*/ 973987 w 1164208"/>
                <a:gd name="connsiteY4" fmla="*/ 1490577 h 1490577"/>
                <a:gd name="connsiteX5" fmla="*/ 118853 w 1164208"/>
                <a:gd name="connsiteY5" fmla="*/ 794044 h 1490577"/>
                <a:gd name="connsiteX6" fmla="*/ 124311 w 1164208"/>
                <a:gd name="connsiteY6" fmla="*/ 310005 h 1490577"/>
                <a:gd name="connsiteX7" fmla="*/ 0 w 1164208"/>
                <a:gd name="connsiteY7" fmla="*/ 240327 h 14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208" h="1490577">
                  <a:moveTo>
                    <a:pt x="0" y="240327"/>
                  </a:moveTo>
                  <a:lnTo>
                    <a:pt x="748778" y="0"/>
                  </a:lnTo>
                  <a:lnTo>
                    <a:pt x="1164208" y="1181492"/>
                  </a:lnTo>
                  <a:lnTo>
                    <a:pt x="971804" y="981308"/>
                  </a:lnTo>
                  <a:cubicBezTo>
                    <a:pt x="972748" y="1147874"/>
                    <a:pt x="973043" y="1324011"/>
                    <a:pt x="973987" y="1490577"/>
                  </a:cubicBezTo>
                  <a:lnTo>
                    <a:pt x="118853" y="794044"/>
                  </a:lnTo>
                  <a:cubicBezTo>
                    <a:pt x="117172" y="643090"/>
                    <a:pt x="125992" y="460959"/>
                    <a:pt x="124311" y="310005"/>
                  </a:cubicBezTo>
                  <a:lnTo>
                    <a:pt x="0" y="2403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6" name="Rectángulo 33">
              <a:extLst>
                <a:ext uri="{FF2B5EF4-FFF2-40B4-BE49-F238E27FC236}">
                  <a16:creationId xmlns:a16="http://schemas.microsoft.com/office/drawing/2014/main" id="{BD8363DE-88B6-9E0C-E320-4DBAC29E8B78}"/>
                </a:ext>
              </a:extLst>
            </p:cNvPr>
            <p:cNvSpPr/>
            <p:nvPr/>
          </p:nvSpPr>
          <p:spPr>
            <a:xfrm>
              <a:off x="1580887" y="2933255"/>
              <a:ext cx="1659376" cy="65573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26995"/>
                <a:gd name="connsiteY0" fmla="*/ 0 h 923321"/>
                <a:gd name="connsiteX1" fmla="*/ 914400 w 1326995"/>
                <a:gd name="connsiteY1" fmla="*/ 0 h 923321"/>
                <a:gd name="connsiteX2" fmla="*/ 1326995 w 1326995"/>
                <a:gd name="connsiteY2" fmla="*/ 923321 h 923321"/>
                <a:gd name="connsiteX3" fmla="*/ 0 w 1326995"/>
                <a:gd name="connsiteY3" fmla="*/ 914400 h 923321"/>
                <a:gd name="connsiteX4" fmla="*/ 0 w 1326995"/>
                <a:gd name="connsiteY4" fmla="*/ 0 h 923321"/>
                <a:gd name="connsiteX0" fmla="*/ 0 w 1326995"/>
                <a:gd name="connsiteY0" fmla="*/ 0 h 1041524"/>
                <a:gd name="connsiteX1" fmla="*/ 914400 w 1326995"/>
                <a:gd name="connsiteY1" fmla="*/ 0 h 1041524"/>
                <a:gd name="connsiteX2" fmla="*/ 1326995 w 1326995"/>
                <a:gd name="connsiteY2" fmla="*/ 923321 h 1041524"/>
                <a:gd name="connsiteX3" fmla="*/ 171729 w 1326995"/>
                <a:gd name="connsiteY3" fmla="*/ 1041524 h 1041524"/>
                <a:gd name="connsiteX4" fmla="*/ 0 w 1326995"/>
                <a:gd name="connsiteY4" fmla="*/ 0 h 1041524"/>
                <a:gd name="connsiteX0" fmla="*/ 0 w 1804267"/>
                <a:gd name="connsiteY0" fmla="*/ 365760 h 1041524"/>
                <a:gd name="connsiteX1" fmla="*/ 1391672 w 1804267"/>
                <a:gd name="connsiteY1" fmla="*/ 0 h 1041524"/>
                <a:gd name="connsiteX2" fmla="*/ 1804267 w 1804267"/>
                <a:gd name="connsiteY2" fmla="*/ 923321 h 1041524"/>
                <a:gd name="connsiteX3" fmla="*/ 649001 w 1804267"/>
                <a:gd name="connsiteY3" fmla="*/ 1041524 h 1041524"/>
                <a:gd name="connsiteX4" fmla="*/ 0 w 1804267"/>
                <a:gd name="connsiteY4" fmla="*/ 365760 h 1041524"/>
                <a:gd name="connsiteX0" fmla="*/ 0 w 1804267"/>
                <a:gd name="connsiteY0" fmla="*/ 22302 h 698066"/>
                <a:gd name="connsiteX1" fmla="*/ 649001 w 1804267"/>
                <a:gd name="connsiteY1" fmla="*/ 0 h 698066"/>
                <a:gd name="connsiteX2" fmla="*/ 1804267 w 1804267"/>
                <a:gd name="connsiteY2" fmla="*/ 579863 h 698066"/>
                <a:gd name="connsiteX3" fmla="*/ 649001 w 1804267"/>
                <a:gd name="connsiteY3" fmla="*/ 698066 h 698066"/>
                <a:gd name="connsiteX4" fmla="*/ 0 w 1804267"/>
                <a:gd name="connsiteY4" fmla="*/ 22302 h 698066"/>
                <a:gd name="connsiteX0" fmla="*/ 0 w 1804267"/>
                <a:gd name="connsiteY0" fmla="*/ 189571 h 865335"/>
                <a:gd name="connsiteX1" fmla="*/ 916630 w 1804267"/>
                <a:gd name="connsiteY1" fmla="*/ 0 h 865335"/>
                <a:gd name="connsiteX2" fmla="*/ 1804267 w 1804267"/>
                <a:gd name="connsiteY2" fmla="*/ 747132 h 865335"/>
                <a:gd name="connsiteX3" fmla="*/ 649001 w 1804267"/>
                <a:gd name="connsiteY3" fmla="*/ 865335 h 865335"/>
                <a:gd name="connsiteX4" fmla="*/ 0 w 1804267"/>
                <a:gd name="connsiteY4" fmla="*/ 189571 h 865335"/>
                <a:gd name="connsiteX0" fmla="*/ 0 w 2058515"/>
                <a:gd name="connsiteY0" fmla="*/ 142736 h 865335"/>
                <a:gd name="connsiteX1" fmla="*/ 1170878 w 2058515"/>
                <a:gd name="connsiteY1" fmla="*/ 0 h 865335"/>
                <a:gd name="connsiteX2" fmla="*/ 2058515 w 2058515"/>
                <a:gd name="connsiteY2" fmla="*/ 747132 h 865335"/>
                <a:gd name="connsiteX3" fmla="*/ 903249 w 2058515"/>
                <a:gd name="connsiteY3" fmla="*/ 865335 h 865335"/>
                <a:gd name="connsiteX4" fmla="*/ 0 w 2058515"/>
                <a:gd name="connsiteY4" fmla="*/ 142736 h 865335"/>
                <a:gd name="connsiteX0" fmla="*/ 0 w 1886786"/>
                <a:gd name="connsiteY0" fmla="*/ 142736 h 865335"/>
                <a:gd name="connsiteX1" fmla="*/ 1170878 w 1886786"/>
                <a:gd name="connsiteY1" fmla="*/ 0 h 865335"/>
                <a:gd name="connsiteX2" fmla="*/ 1886786 w 1886786"/>
                <a:gd name="connsiteY2" fmla="*/ 704757 h 865335"/>
                <a:gd name="connsiteX3" fmla="*/ 903249 w 1886786"/>
                <a:gd name="connsiteY3" fmla="*/ 865335 h 865335"/>
                <a:gd name="connsiteX4" fmla="*/ 0 w 1886786"/>
                <a:gd name="connsiteY4" fmla="*/ 142736 h 865335"/>
                <a:gd name="connsiteX0" fmla="*/ 0 w 2065205"/>
                <a:gd name="connsiteY0" fmla="*/ 142736 h 865335"/>
                <a:gd name="connsiteX1" fmla="*/ 1170878 w 2065205"/>
                <a:gd name="connsiteY1" fmla="*/ 0 h 865335"/>
                <a:gd name="connsiteX2" fmla="*/ 2065205 w 2065205"/>
                <a:gd name="connsiteY2" fmla="*/ 747132 h 865335"/>
                <a:gd name="connsiteX3" fmla="*/ 903249 w 2065205"/>
                <a:gd name="connsiteY3" fmla="*/ 865335 h 865335"/>
                <a:gd name="connsiteX4" fmla="*/ 0 w 2065205"/>
                <a:gd name="connsiteY4" fmla="*/ 142736 h 865335"/>
                <a:gd name="connsiteX0" fmla="*/ 0 w 2026823"/>
                <a:gd name="connsiteY0" fmla="*/ 196922 h 865335"/>
                <a:gd name="connsiteX1" fmla="*/ 1132496 w 2026823"/>
                <a:gd name="connsiteY1" fmla="*/ 0 h 865335"/>
                <a:gd name="connsiteX2" fmla="*/ 2026823 w 2026823"/>
                <a:gd name="connsiteY2" fmla="*/ 747132 h 865335"/>
                <a:gd name="connsiteX3" fmla="*/ 864867 w 2026823"/>
                <a:gd name="connsiteY3" fmla="*/ 865335 h 865335"/>
                <a:gd name="connsiteX4" fmla="*/ 0 w 2026823"/>
                <a:gd name="connsiteY4" fmla="*/ 196922 h 865335"/>
                <a:gd name="connsiteX0" fmla="*/ 0 w 2035854"/>
                <a:gd name="connsiteY0" fmla="*/ 192407 h 865335"/>
                <a:gd name="connsiteX1" fmla="*/ 1141527 w 2035854"/>
                <a:gd name="connsiteY1" fmla="*/ 0 h 865335"/>
                <a:gd name="connsiteX2" fmla="*/ 2035854 w 2035854"/>
                <a:gd name="connsiteY2" fmla="*/ 747132 h 865335"/>
                <a:gd name="connsiteX3" fmla="*/ 873898 w 2035854"/>
                <a:gd name="connsiteY3" fmla="*/ 865335 h 865335"/>
                <a:gd name="connsiteX4" fmla="*/ 0 w 2035854"/>
                <a:gd name="connsiteY4" fmla="*/ 192407 h 865335"/>
                <a:gd name="connsiteX0" fmla="*/ 0 w 2035854"/>
                <a:gd name="connsiteY0" fmla="*/ 192407 h 865335"/>
                <a:gd name="connsiteX1" fmla="*/ 1141527 w 2035854"/>
                <a:gd name="connsiteY1" fmla="*/ 0 h 865335"/>
                <a:gd name="connsiteX2" fmla="*/ 2035854 w 2035854"/>
                <a:gd name="connsiteY2" fmla="*/ 747132 h 865335"/>
                <a:gd name="connsiteX3" fmla="*/ 833258 w 2035854"/>
                <a:gd name="connsiteY3" fmla="*/ 865335 h 865335"/>
                <a:gd name="connsiteX4" fmla="*/ 0 w 2035854"/>
                <a:gd name="connsiteY4" fmla="*/ 192407 h 865335"/>
                <a:gd name="connsiteX0" fmla="*/ 0 w 2035854"/>
                <a:gd name="connsiteY0" fmla="*/ 108869 h 781797"/>
                <a:gd name="connsiteX1" fmla="*/ 1116691 w 2035854"/>
                <a:gd name="connsiteY1" fmla="*/ 0 h 781797"/>
                <a:gd name="connsiteX2" fmla="*/ 2035854 w 2035854"/>
                <a:gd name="connsiteY2" fmla="*/ 663594 h 781797"/>
                <a:gd name="connsiteX3" fmla="*/ 833258 w 2035854"/>
                <a:gd name="connsiteY3" fmla="*/ 781797 h 781797"/>
                <a:gd name="connsiteX4" fmla="*/ 0 w 2035854"/>
                <a:gd name="connsiteY4" fmla="*/ 108869 h 781797"/>
                <a:gd name="connsiteX0" fmla="*/ 0 w 2035854"/>
                <a:gd name="connsiteY0" fmla="*/ 158540 h 831468"/>
                <a:gd name="connsiteX1" fmla="*/ 1164104 w 2035854"/>
                <a:gd name="connsiteY1" fmla="*/ 0 h 831468"/>
                <a:gd name="connsiteX2" fmla="*/ 2035854 w 2035854"/>
                <a:gd name="connsiteY2" fmla="*/ 713265 h 831468"/>
                <a:gd name="connsiteX3" fmla="*/ 833258 w 2035854"/>
                <a:gd name="connsiteY3" fmla="*/ 831468 h 831468"/>
                <a:gd name="connsiteX4" fmla="*/ 0 w 2035854"/>
                <a:gd name="connsiteY4" fmla="*/ 158540 h 831468"/>
                <a:gd name="connsiteX0" fmla="*/ 0 w 2042627"/>
                <a:gd name="connsiteY0" fmla="*/ 169829 h 831468"/>
                <a:gd name="connsiteX1" fmla="*/ 1170877 w 2042627"/>
                <a:gd name="connsiteY1" fmla="*/ 0 h 831468"/>
                <a:gd name="connsiteX2" fmla="*/ 2042627 w 2042627"/>
                <a:gd name="connsiteY2" fmla="*/ 713265 h 831468"/>
                <a:gd name="connsiteX3" fmla="*/ 840031 w 2042627"/>
                <a:gd name="connsiteY3" fmla="*/ 831468 h 831468"/>
                <a:gd name="connsiteX4" fmla="*/ 0 w 2042627"/>
                <a:gd name="connsiteY4" fmla="*/ 169829 h 831468"/>
                <a:gd name="connsiteX0" fmla="*/ 0 w 2060689"/>
                <a:gd name="connsiteY0" fmla="*/ 169829 h 831468"/>
                <a:gd name="connsiteX1" fmla="*/ 1188939 w 2060689"/>
                <a:gd name="connsiteY1" fmla="*/ 0 h 831468"/>
                <a:gd name="connsiteX2" fmla="*/ 2060689 w 2060689"/>
                <a:gd name="connsiteY2" fmla="*/ 713265 h 831468"/>
                <a:gd name="connsiteX3" fmla="*/ 858093 w 2060689"/>
                <a:gd name="connsiteY3" fmla="*/ 831468 h 831468"/>
                <a:gd name="connsiteX4" fmla="*/ 0 w 2060689"/>
                <a:gd name="connsiteY4" fmla="*/ 169829 h 831468"/>
                <a:gd name="connsiteX0" fmla="*/ 0 w 1979409"/>
                <a:gd name="connsiteY0" fmla="*/ 169829 h 831468"/>
                <a:gd name="connsiteX1" fmla="*/ 1107659 w 1979409"/>
                <a:gd name="connsiteY1" fmla="*/ 0 h 831468"/>
                <a:gd name="connsiteX2" fmla="*/ 1979409 w 1979409"/>
                <a:gd name="connsiteY2" fmla="*/ 713265 h 831468"/>
                <a:gd name="connsiteX3" fmla="*/ 776813 w 1979409"/>
                <a:gd name="connsiteY3" fmla="*/ 831468 h 831468"/>
                <a:gd name="connsiteX4" fmla="*/ 0 w 1979409"/>
                <a:gd name="connsiteY4" fmla="*/ 169829 h 831468"/>
                <a:gd name="connsiteX0" fmla="*/ 0 w 2033595"/>
                <a:gd name="connsiteY0" fmla="*/ 192407 h 831468"/>
                <a:gd name="connsiteX1" fmla="*/ 1161845 w 2033595"/>
                <a:gd name="connsiteY1" fmla="*/ 0 h 831468"/>
                <a:gd name="connsiteX2" fmla="*/ 2033595 w 2033595"/>
                <a:gd name="connsiteY2" fmla="*/ 713265 h 831468"/>
                <a:gd name="connsiteX3" fmla="*/ 830999 w 2033595"/>
                <a:gd name="connsiteY3" fmla="*/ 831468 h 831468"/>
                <a:gd name="connsiteX4" fmla="*/ 0 w 2033595"/>
                <a:gd name="connsiteY4" fmla="*/ 192407 h 831468"/>
                <a:gd name="connsiteX0" fmla="*/ 0 w 2031338"/>
                <a:gd name="connsiteY0" fmla="*/ 172087 h 831468"/>
                <a:gd name="connsiteX1" fmla="*/ 1159588 w 2031338"/>
                <a:gd name="connsiteY1" fmla="*/ 0 h 831468"/>
                <a:gd name="connsiteX2" fmla="*/ 2031338 w 2031338"/>
                <a:gd name="connsiteY2" fmla="*/ 713265 h 831468"/>
                <a:gd name="connsiteX3" fmla="*/ 828742 w 2031338"/>
                <a:gd name="connsiteY3" fmla="*/ 831468 h 831468"/>
                <a:gd name="connsiteX4" fmla="*/ 0 w 2031338"/>
                <a:gd name="connsiteY4" fmla="*/ 172087 h 831468"/>
                <a:gd name="connsiteX0" fmla="*/ 0 w 2031338"/>
                <a:gd name="connsiteY0" fmla="*/ 120158 h 779539"/>
                <a:gd name="connsiteX1" fmla="*/ 1159588 w 2031338"/>
                <a:gd name="connsiteY1" fmla="*/ 0 h 779539"/>
                <a:gd name="connsiteX2" fmla="*/ 2031338 w 2031338"/>
                <a:gd name="connsiteY2" fmla="*/ 661336 h 779539"/>
                <a:gd name="connsiteX3" fmla="*/ 828742 w 2031338"/>
                <a:gd name="connsiteY3" fmla="*/ 779539 h 779539"/>
                <a:gd name="connsiteX4" fmla="*/ 0 w 2031338"/>
                <a:gd name="connsiteY4" fmla="*/ 120158 h 779539"/>
                <a:gd name="connsiteX0" fmla="*/ 0 w 2031338"/>
                <a:gd name="connsiteY0" fmla="*/ 147251 h 806632"/>
                <a:gd name="connsiteX1" fmla="*/ 1193455 w 2031338"/>
                <a:gd name="connsiteY1" fmla="*/ 0 h 806632"/>
                <a:gd name="connsiteX2" fmla="*/ 2031338 w 2031338"/>
                <a:gd name="connsiteY2" fmla="*/ 688429 h 806632"/>
                <a:gd name="connsiteX3" fmla="*/ 828742 w 2031338"/>
                <a:gd name="connsiteY3" fmla="*/ 806632 h 806632"/>
                <a:gd name="connsiteX4" fmla="*/ 0 w 2031338"/>
                <a:gd name="connsiteY4" fmla="*/ 147251 h 806632"/>
                <a:gd name="connsiteX0" fmla="*/ 0 w 2031338"/>
                <a:gd name="connsiteY0" fmla="*/ 154024 h 813405"/>
                <a:gd name="connsiteX1" fmla="*/ 1175393 w 2031338"/>
                <a:gd name="connsiteY1" fmla="*/ 0 h 813405"/>
                <a:gd name="connsiteX2" fmla="*/ 2031338 w 2031338"/>
                <a:gd name="connsiteY2" fmla="*/ 695202 h 813405"/>
                <a:gd name="connsiteX3" fmla="*/ 828742 w 2031338"/>
                <a:gd name="connsiteY3" fmla="*/ 813405 h 813405"/>
                <a:gd name="connsiteX4" fmla="*/ 0 w 2031338"/>
                <a:gd name="connsiteY4" fmla="*/ 154024 h 813405"/>
                <a:gd name="connsiteX0" fmla="*/ 0 w 2031338"/>
                <a:gd name="connsiteY0" fmla="*/ 117829 h 777210"/>
                <a:gd name="connsiteX1" fmla="*/ 1188728 w 2031338"/>
                <a:gd name="connsiteY1" fmla="*/ 0 h 777210"/>
                <a:gd name="connsiteX2" fmla="*/ 2031338 w 2031338"/>
                <a:gd name="connsiteY2" fmla="*/ 659007 h 777210"/>
                <a:gd name="connsiteX3" fmla="*/ 828742 w 2031338"/>
                <a:gd name="connsiteY3" fmla="*/ 777210 h 777210"/>
                <a:gd name="connsiteX4" fmla="*/ 0 w 2031338"/>
                <a:gd name="connsiteY4" fmla="*/ 117829 h 777210"/>
                <a:gd name="connsiteX0" fmla="*/ 0 w 2031338"/>
                <a:gd name="connsiteY0" fmla="*/ 142594 h 801975"/>
                <a:gd name="connsiteX1" fmla="*/ 1190633 w 2031338"/>
                <a:gd name="connsiteY1" fmla="*/ 0 h 801975"/>
                <a:gd name="connsiteX2" fmla="*/ 2031338 w 2031338"/>
                <a:gd name="connsiteY2" fmla="*/ 683772 h 801975"/>
                <a:gd name="connsiteX3" fmla="*/ 828742 w 2031338"/>
                <a:gd name="connsiteY3" fmla="*/ 801975 h 801975"/>
                <a:gd name="connsiteX4" fmla="*/ 0 w 2031338"/>
                <a:gd name="connsiteY4" fmla="*/ 142594 h 801975"/>
                <a:gd name="connsiteX0" fmla="*/ 0 w 2029433"/>
                <a:gd name="connsiteY0" fmla="*/ 142594 h 801975"/>
                <a:gd name="connsiteX1" fmla="*/ 1190633 w 2029433"/>
                <a:gd name="connsiteY1" fmla="*/ 0 h 801975"/>
                <a:gd name="connsiteX2" fmla="*/ 2029433 w 2029433"/>
                <a:gd name="connsiteY2" fmla="*/ 700917 h 801975"/>
                <a:gd name="connsiteX3" fmla="*/ 828742 w 2029433"/>
                <a:gd name="connsiteY3" fmla="*/ 801975 h 801975"/>
                <a:gd name="connsiteX4" fmla="*/ 0 w 2029433"/>
                <a:gd name="connsiteY4" fmla="*/ 142594 h 80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433" h="801975">
                  <a:moveTo>
                    <a:pt x="0" y="142594"/>
                  </a:moveTo>
                  <a:lnTo>
                    <a:pt x="1190633" y="0"/>
                  </a:lnTo>
                  <a:lnTo>
                    <a:pt x="2029433" y="700917"/>
                  </a:lnTo>
                  <a:lnTo>
                    <a:pt x="828742" y="801975"/>
                  </a:lnTo>
                  <a:lnTo>
                    <a:pt x="0" y="14259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7" name="Rectángulo 30">
              <a:extLst>
                <a:ext uri="{FF2B5EF4-FFF2-40B4-BE49-F238E27FC236}">
                  <a16:creationId xmlns:a16="http://schemas.microsoft.com/office/drawing/2014/main" id="{74A13078-6861-8C6A-4CBD-39790ED61C1A}"/>
                </a:ext>
              </a:extLst>
            </p:cNvPr>
            <p:cNvSpPr/>
            <p:nvPr/>
          </p:nvSpPr>
          <p:spPr>
            <a:xfrm>
              <a:off x="1581174" y="3049770"/>
              <a:ext cx="683778" cy="967663"/>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26762 w 914400"/>
                <a:gd name="connsiteY0" fmla="*/ 0 h 1240015"/>
                <a:gd name="connsiteX1" fmla="*/ 914400 w 914400"/>
                <a:gd name="connsiteY1" fmla="*/ 325615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568712 w 914400"/>
                <a:gd name="connsiteY1" fmla="*/ 878716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896558 w 914400"/>
                <a:gd name="connsiteY1" fmla="*/ 731520 h 1240015"/>
                <a:gd name="connsiteX2" fmla="*/ 914400 w 914400"/>
                <a:gd name="connsiteY2" fmla="*/ 1240015 h 1240015"/>
                <a:gd name="connsiteX3" fmla="*/ 0 w 914400"/>
                <a:gd name="connsiteY3" fmla="*/ 1240015 h 1240015"/>
                <a:gd name="connsiteX4" fmla="*/ 26762 w 914400"/>
                <a:gd name="connsiteY4" fmla="*/ 0 h 1240015"/>
                <a:gd name="connsiteX0" fmla="*/ 26762 w 898788"/>
                <a:gd name="connsiteY0" fmla="*/ 0 h 1248936"/>
                <a:gd name="connsiteX1" fmla="*/ 896558 w 898788"/>
                <a:gd name="connsiteY1" fmla="*/ 731520 h 1248936"/>
                <a:gd name="connsiteX2" fmla="*/ 898788 w 898788"/>
                <a:gd name="connsiteY2" fmla="*/ 1248936 h 1248936"/>
                <a:gd name="connsiteX3" fmla="*/ 0 w 898788"/>
                <a:gd name="connsiteY3" fmla="*/ 1240015 h 1248936"/>
                <a:gd name="connsiteX4" fmla="*/ 26762 w 898788"/>
                <a:gd name="connsiteY4" fmla="*/ 0 h 1248936"/>
                <a:gd name="connsiteX0" fmla="*/ 0 w 872026"/>
                <a:gd name="connsiteY0" fmla="*/ 0 h 1248936"/>
                <a:gd name="connsiteX1" fmla="*/ 869796 w 872026"/>
                <a:gd name="connsiteY1" fmla="*/ 731520 h 1248936"/>
                <a:gd name="connsiteX2" fmla="*/ 872026 w 872026"/>
                <a:gd name="connsiteY2" fmla="*/ 1248936 h 1248936"/>
                <a:gd name="connsiteX3" fmla="*/ 15613 w 872026"/>
                <a:gd name="connsiteY3" fmla="*/ 459429 h 1248936"/>
                <a:gd name="connsiteX4" fmla="*/ 0 w 872026"/>
                <a:gd name="connsiteY4" fmla="*/ 0 h 1248936"/>
                <a:gd name="connsiteX0" fmla="*/ 20071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20071 w 892097"/>
                <a:gd name="connsiteY4" fmla="*/ 0 h 1248936"/>
                <a:gd name="connsiteX0" fmla="*/ 0 w 905480"/>
                <a:gd name="connsiteY0" fmla="*/ 0 h 1222173"/>
                <a:gd name="connsiteX1" fmla="*/ 903250 w 905480"/>
                <a:gd name="connsiteY1" fmla="*/ 704757 h 1222173"/>
                <a:gd name="connsiteX2" fmla="*/ 905480 w 905480"/>
                <a:gd name="connsiteY2" fmla="*/ 1222173 h 1222173"/>
                <a:gd name="connsiteX3" fmla="*/ 13383 w 905480"/>
                <a:gd name="connsiteY3" fmla="*/ 470580 h 1222173"/>
                <a:gd name="connsiteX4" fmla="*/ 0 w 905480"/>
                <a:gd name="connsiteY4" fmla="*/ 0 h 1222173"/>
                <a:gd name="connsiteX0" fmla="*/ 13380 w 892097"/>
                <a:gd name="connsiteY0" fmla="*/ 0 h 1253396"/>
                <a:gd name="connsiteX1" fmla="*/ 889867 w 892097"/>
                <a:gd name="connsiteY1" fmla="*/ 735980 h 1253396"/>
                <a:gd name="connsiteX2" fmla="*/ 892097 w 892097"/>
                <a:gd name="connsiteY2" fmla="*/ 1253396 h 1253396"/>
                <a:gd name="connsiteX3" fmla="*/ 0 w 892097"/>
                <a:gd name="connsiteY3" fmla="*/ 501803 h 1253396"/>
                <a:gd name="connsiteX4" fmla="*/ 13380 w 892097"/>
                <a:gd name="connsiteY4" fmla="*/ 0 h 1253396"/>
                <a:gd name="connsiteX0" fmla="*/ 0 w 954546"/>
                <a:gd name="connsiteY0" fmla="*/ 0 h 1161956"/>
                <a:gd name="connsiteX1" fmla="*/ 952316 w 954546"/>
                <a:gd name="connsiteY1" fmla="*/ 644540 h 1161956"/>
                <a:gd name="connsiteX2" fmla="*/ 954546 w 954546"/>
                <a:gd name="connsiteY2" fmla="*/ 1161956 h 1161956"/>
                <a:gd name="connsiteX3" fmla="*/ 62449 w 954546"/>
                <a:gd name="connsiteY3" fmla="*/ 410363 h 1161956"/>
                <a:gd name="connsiteX4" fmla="*/ 0 w 954546"/>
                <a:gd name="connsiteY4" fmla="*/ 0 h 1161956"/>
                <a:gd name="connsiteX0" fmla="*/ 24531 w 892097"/>
                <a:gd name="connsiteY0" fmla="*/ 0 h 1244475"/>
                <a:gd name="connsiteX1" fmla="*/ 889867 w 892097"/>
                <a:gd name="connsiteY1" fmla="*/ 727059 h 1244475"/>
                <a:gd name="connsiteX2" fmla="*/ 892097 w 892097"/>
                <a:gd name="connsiteY2" fmla="*/ 1244475 h 1244475"/>
                <a:gd name="connsiteX3" fmla="*/ 0 w 892097"/>
                <a:gd name="connsiteY3" fmla="*/ 492882 h 1244475"/>
                <a:gd name="connsiteX4" fmla="*/ 24531 w 892097"/>
                <a:gd name="connsiteY4" fmla="*/ 0 h 1244475"/>
                <a:gd name="connsiteX0" fmla="*/ 0 w 898790"/>
                <a:gd name="connsiteY0" fmla="*/ 0 h 1228863"/>
                <a:gd name="connsiteX1" fmla="*/ 896560 w 898790"/>
                <a:gd name="connsiteY1" fmla="*/ 711447 h 1228863"/>
                <a:gd name="connsiteX2" fmla="*/ 898790 w 898790"/>
                <a:gd name="connsiteY2" fmla="*/ 1228863 h 1228863"/>
                <a:gd name="connsiteX3" fmla="*/ 6693 w 898790"/>
                <a:gd name="connsiteY3" fmla="*/ 477270 h 1228863"/>
                <a:gd name="connsiteX4" fmla="*/ 0 w 898790"/>
                <a:gd name="connsiteY4" fmla="*/ 0 h 1228863"/>
                <a:gd name="connsiteX0" fmla="*/ 15610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15610 w 892097"/>
                <a:gd name="connsiteY4" fmla="*/ 0 h 1248936"/>
                <a:gd name="connsiteX0" fmla="*/ 0 w 876487"/>
                <a:gd name="connsiteY0" fmla="*/ 0 h 1248936"/>
                <a:gd name="connsiteX1" fmla="*/ 874257 w 876487"/>
                <a:gd name="connsiteY1" fmla="*/ 731520 h 1248936"/>
                <a:gd name="connsiteX2" fmla="*/ 876487 w 876487"/>
                <a:gd name="connsiteY2" fmla="*/ 1248936 h 1248936"/>
                <a:gd name="connsiteX3" fmla="*/ 25030 w 876487"/>
                <a:gd name="connsiteY3" fmla="*/ 544757 h 1248936"/>
                <a:gd name="connsiteX4" fmla="*/ 0 w 876487"/>
                <a:gd name="connsiteY4" fmla="*/ 0 h 1248936"/>
                <a:gd name="connsiteX0" fmla="*/ 0 w 890033"/>
                <a:gd name="connsiteY0" fmla="*/ 0 h 1235389"/>
                <a:gd name="connsiteX1" fmla="*/ 887803 w 890033"/>
                <a:gd name="connsiteY1" fmla="*/ 717973 h 1235389"/>
                <a:gd name="connsiteX2" fmla="*/ 890033 w 890033"/>
                <a:gd name="connsiteY2" fmla="*/ 1235389 h 1235389"/>
                <a:gd name="connsiteX3" fmla="*/ 38576 w 890033"/>
                <a:gd name="connsiteY3" fmla="*/ 531210 h 1235389"/>
                <a:gd name="connsiteX4" fmla="*/ 0 w 890033"/>
                <a:gd name="connsiteY4" fmla="*/ 0 h 1235389"/>
                <a:gd name="connsiteX0" fmla="*/ 17868 w 851457"/>
                <a:gd name="connsiteY0" fmla="*/ 0 h 1104438"/>
                <a:gd name="connsiteX1" fmla="*/ 849227 w 851457"/>
                <a:gd name="connsiteY1" fmla="*/ 587022 h 1104438"/>
                <a:gd name="connsiteX2" fmla="*/ 851457 w 851457"/>
                <a:gd name="connsiteY2" fmla="*/ 1104438 h 1104438"/>
                <a:gd name="connsiteX3" fmla="*/ 0 w 851457"/>
                <a:gd name="connsiteY3" fmla="*/ 400259 h 1104438"/>
                <a:gd name="connsiteX4" fmla="*/ 17868 w 851457"/>
                <a:gd name="connsiteY4" fmla="*/ 0 h 1104438"/>
                <a:gd name="connsiteX0" fmla="*/ 0 w 860682"/>
                <a:gd name="connsiteY0" fmla="*/ 0 h 1183460"/>
                <a:gd name="connsiteX1" fmla="*/ 858452 w 860682"/>
                <a:gd name="connsiteY1" fmla="*/ 666044 h 1183460"/>
                <a:gd name="connsiteX2" fmla="*/ 860682 w 860682"/>
                <a:gd name="connsiteY2" fmla="*/ 1183460 h 1183460"/>
                <a:gd name="connsiteX3" fmla="*/ 9225 w 860682"/>
                <a:gd name="connsiteY3" fmla="*/ 479281 h 1183460"/>
                <a:gd name="connsiteX4" fmla="*/ 0 w 860682"/>
                <a:gd name="connsiteY4" fmla="*/ 0 h 1183460"/>
                <a:gd name="connsiteX0" fmla="*/ 8837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8837 w 869519"/>
                <a:gd name="connsiteY4" fmla="*/ 0 h 1183460"/>
                <a:gd name="connsiteX0" fmla="*/ 0 w 903579"/>
                <a:gd name="connsiteY0" fmla="*/ 0 h 1158625"/>
                <a:gd name="connsiteX1" fmla="*/ 901349 w 903579"/>
                <a:gd name="connsiteY1" fmla="*/ 641209 h 1158625"/>
                <a:gd name="connsiteX2" fmla="*/ 903579 w 903579"/>
                <a:gd name="connsiteY2" fmla="*/ 1158625 h 1158625"/>
                <a:gd name="connsiteX3" fmla="*/ 34060 w 903579"/>
                <a:gd name="connsiteY3" fmla="*/ 438641 h 1158625"/>
                <a:gd name="connsiteX4" fmla="*/ 0 w 903579"/>
                <a:gd name="connsiteY4" fmla="*/ 0 h 1158625"/>
                <a:gd name="connsiteX0" fmla="*/ 0 w 871970"/>
                <a:gd name="connsiteY0" fmla="*/ 0 h 1190234"/>
                <a:gd name="connsiteX1" fmla="*/ 869740 w 871970"/>
                <a:gd name="connsiteY1" fmla="*/ 672818 h 1190234"/>
                <a:gd name="connsiteX2" fmla="*/ 871970 w 871970"/>
                <a:gd name="connsiteY2" fmla="*/ 1190234 h 1190234"/>
                <a:gd name="connsiteX3" fmla="*/ 2451 w 871970"/>
                <a:gd name="connsiteY3" fmla="*/ 470250 h 1190234"/>
                <a:gd name="connsiteX4" fmla="*/ 0 w 871970"/>
                <a:gd name="connsiteY4" fmla="*/ 0 h 1190234"/>
                <a:gd name="connsiteX0" fmla="*/ 0 w 871970"/>
                <a:gd name="connsiteY0" fmla="*/ 0 h 1108954"/>
                <a:gd name="connsiteX1" fmla="*/ 869740 w 871970"/>
                <a:gd name="connsiteY1" fmla="*/ 591538 h 1108954"/>
                <a:gd name="connsiteX2" fmla="*/ 871970 w 871970"/>
                <a:gd name="connsiteY2" fmla="*/ 1108954 h 1108954"/>
                <a:gd name="connsiteX3" fmla="*/ 2451 w 871970"/>
                <a:gd name="connsiteY3" fmla="*/ 388970 h 1108954"/>
                <a:gd name="connsiteX4" fmla="*/ 0 w 871970"/>
                <a:gd name="connsiteY4" fmla="*/ 0 h 1108954"/>
                <a:gd name="connsiteX0" fmla="*/ 15611 w 869519"/>
                <a:gd name="connsiteY0" fmla="*/ 0 h 1185718"/>
                <a:gd name="connsiteX1" fmla="*/ 867289 w 869519"/>
                <a:gd name="connsiteY1" fmla="*/ 668302 h 1185718"/>
                <a:gd name="connsiteX2" fmla="*/ 869519 w 869519"/>
                <a:gd name="connsiteY2" fmla="*/ 1185718 h 1185718"/>
                <a:gd name="connsiteX3" fmla="*/ 0 w 869519"/>
                <a:gd name="connsiteY3" fmla="*/ 465734 h 1185718"/>
                <a:gd name="connsiteX4" fmla="*/ 15611 w 869519"/>
                <a:gd name="connsiteY4" fmla="*/ 0 h 1185718"/>
                <a:gd name="connsiteX0" fmla="*/ 6580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6580 w 869519"/>
                <a:gd name="connsiteY4" fmla="*/ 0 h 1183460"/>
                <a:gd name="connsiteX0" fmla="*/ 23 w 862962"/>
                <a:gd name="connsiteY0" fmla="*/ 0 h 1183460"/>
                <a:gd name="connsiteX1" fmla="*/ 860732 w 862962"/>
                <a:gd name="connsiteY1" fmla="*/ 666044 h 1183460"/>
                <a:gd name="connsiteX2" fmla="*/ 862962 w 862962"/>
                <a:gd name="connsiteY2" fmla="*/ 1183460 h 1183460"/>
                <a:gd name="connsiteX3" fmla="*/ 153745 w 862962"/>
                <a:gd name="connsiteY3" fmla="*/ 472507 h 1183460"/>
                <a:gd name="connsiteX4" fmla="*/ 23 w 862962"/>
                <a:gd name="connsiteY4" fmla="*/ 0 h 1183460"/>
                <a:gd name="connsiteX0" fmla="*/ 95 w 863034"/>
                <a:gd name="connsiteY0" fmla="*/ 0 h 1183460"/>
                <a:gd name="connsiteX1" fmla="*/ 860804 w 863034"/>
                <a:gd name="connsiteY1" fmla="*/ 666044 h 1183460"/>
                <a:gd name="connsiteX2" fmla="*/ 863034 w 863034"/>
                <a:gd name="connsiteY2" fmla="*/ 1183460 h 1183460"/>
                <a:gd name="connsiteX3" fmla="*/ 31897 w 863034"/>
                <a:gd name="connsiteY3" fmla="*/ 481539 h 1183460"/>
                <a:gd name="connsiteX4" fmla="*/ 95 w 863034"/>
                <a:gd name="connsiteY4" fmla="*/ 0 h 1183460"/>
                <a:gd name="connsiteX0" fmla="*/ 17869 w 831137"/>
                <a:gd name="connsiteY0" fmla="*/ 0 h 1095407"/>
                <a:gd name="connsiteX1" fmla="*/ 828907 w 831137"/>
                <a:gd name="connsiteY1" fmla="*/ 577991 h 1095407"/>
                <a:gd name="connsiteX2" fmla="*/ 831137 w 831137"/>
                <a:gd name="connsiteY2" fmla="*/ 1095407 h 1095407"/>
                <a:gd name="connsiteX3" fmla="*/ 0 w 831137"/>
                <a:gd name="connsiteY3" fmla="*/ 393486 h 1095407"/>
                <a:gd name="connsiteX4" fmla="*/ 17869 w 831137"/>
                <a:gd name="connsiteY4" fmla="*/ 0 h 1095407"/>
                <a:gd name="connsiteX0" fmla="*/ 439 w 834027"/>
                <a:gd name="connsiteY0" fmla="*/ 0 h 1165399"/>
                <a:gd name="connsiteX1" fmla="*/ 831797 w 834027"/>
                <a:gd name="connsiteY1" fmla="*/ 647983 h 1165399"/>
                <a:gd name="connsiteX2" fmla="*/ 834027 w 834027"/>
                <a:gd name="connsiteY2" fmla="*/ 1165399 h 1165399"/>
                <a:gd name="connsiteX3" fmla="*/ 2890 w 834027"/>
                <a:gd name="connsiteY3" fmla="*/ 463478 h 1165399"/>
                <a:gd name="connsiteX4" fmla="*/ 439 w 834027"/>
                <a:gd name="connsiteY4" fmla="*/ 0 h 1165399"/>
                <a:gd name="connsiteX0" fmla="*/ 344 w 836190"/>
                <a:gd name="connsiteY0" fmla="*/ 0 h 1183461"/>
                <a:gd name="connsiteX1" fmla="*/ 833960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344 w 836190"/>
                <a:gd name="connsiteY0" fmla="*/ 0 h 1183461"/>
                <a:gd name="connsiteX1" fmla="*/ 832055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344 w 836190"/>
                <a:gd name="connsiteY0" fmla="*/ 0 h 1183461"/>
                <a:gd name="connsiteX1" fmla="*/ 830150 w 836190"/>
                <a:gd name="connsiteY1" fmla="*/ 662235 h 1183461"/>
                <a:gd name="connsiteX2" fmla="*/ 836190 w 836190"/>
                <a:gd name="connsiteY2" fmla="*/ 1183461 h 1183461"/>
                <a:gd name="connsiteX3" fmla="*/ 5053 w 836190"/>
                <a:gd name="connsiteY3" fmla="*/ 481540 h 1183461"/>
                <a:gd name="connsiteX4" fmla="*/ 344 w 836190"/>
                <a:gd name="connsiteY4" fmla="*/ 0 h 1183461"/>
                <a:gd name="connsiteX0" fmla="*/ 344 w 837887"/>
                <a:gd name="connsiteY0" fmla="*/ 0 h 1183461"/>
                <a:gd name="connsiteX1" fmla="*/ 837770 w 837887"/>
                <a:gd name="connsiteY1" fmla="*/ 666045 h 1183461"/>
                <a:gd name="connsiteX2" fmla="*/ 836190 w 837887"/>
                <a:gd name="connsiteY2" fmla="*/ 1183461 h 1183461"/>
                <a:gd name="connsiteX3" fmla="*/ 5053 w 837887"/>
                <a:gd name="connsiteY3" fmla="*/ 481540 h 1183461"/>
                <a:gd name="connsiteX4" fmla="*/ 344 w 837887"/>
                <a:gd name="connsiteY4" fmla="*/ 0 h 1183461"/>
                <a:gd name="connsiteX0" fmla="*/ 344 w 836190"/>
                <a:gd name="connsiteY0" fmla="*/ 0 h 1183461"/>
                <a:gd name="connsiteX1" fmla="*/ 832055 w 836190"/>
                <a:gd name="connsiteY1" fmla="*/ 662235 h 1183461"/>
                <a:gd name="connsiteX2" fmla="*/ 836190 w 836190"/>
                <a:gd name="connsiteY2" fmla="*/ 1183461 h 1183461"/>
                <a:gd name="connsiteX3" fmla="*/ 5053 w 836190"/>
                <a:gd name="connsiteY3" fmla="*/ 481540 h 1183461"/>
                <a:gd name="connsiteX4" fmla="*/ 344 w 836190"/>
                <a:gd name="connsiteY4" fmla="*/ 0 h 1183461"/>
                <a:gd name="connsiteX0" fmla="*/ 344 w 836190"/>
                <a:gd name="connsiteY0" fmla="*/ 0 h 1183461"/>
                <a:gd name="connsiteX1" fmla="*/ 833960 w 836190"/>
                <a:gd name="connsiteY1" fmla="*/ 664140 h 1183461"/>
                <a:gd name="connsiteX2" fmla="*/ 836190 w 836190"/>
                <a:gd name="connsiteY2" fmla="*/ 1183461 h 1183461"/>
                <a:gd name="connsiteX3" fmla="*/ 5053 w 836190"/>
                <a:gd name="connsiteY3" fmla="*/ 481540 h 1183461"/>
                <a:gd name="connsiteX4" fmla="*/ 344 w 836190"/>
                <a:gd name="connsiteY4" fmla="*/ 0 h 1183461"/>
                <a:gd name="connsiteX0" fmla="*/ 199 w 836045"/>
                <a:gd name="connsiteY0" fmla="*/ 0 h 1183461"/>
                <a:gd name="connsiteX1" fmla="*/ 833815 w 836045"/>
                <a:gd name="connsiteY1" fmla="*/ 664140 h 1183461"/>
                <a:gd name="connsiteX2" fmla="*/ 836045 w 836045"/>
                <a:gd name="connsiteY2" fmla="*/ 1183461 h 1183461"/>
                <a:gd name="connsiteX3" fmla="*/ 12528 w 836045"/>
                <a:gd name="connsiteY3" fmla="*/ 489160 h 1183461"/>
                <a:gd name="connsiteX4" fmla="*/ 199 w 836045"/>
                <a:gd name="connsiteY4" fmla="*/ 0 h 1183461"/>
                <a:gd name="connsiteX0" fmla="*/ 421 w 836267"/>
                <a:gd name="connsiteY0" fmla="*/ 0 h 1183461"/>
                <a:gd name="connsiteX1" fmla="*/ 834037 w 836267"/>
                <a:gd name="connsiteY1" fmla="*/ 664140 h 1183461"/>
                <a:gd name="connsiteX2" fmla="*/ 836267 w 836267"/>
                <a:gd name="connsiteY2" fmla="*/ 1183461 h 1183461"/>
                <a:gd name="connsiteX3" fmla="*/ 3225 w 836267"/>
                <a:gd name="connsiteY3" fmla="*/ 489160 h 1183461"/>
                <a:gd name="connsiteX4" fmla="*/ 421 w 836267"/>
                <a:gd name="connsiteY4" fmla="*/ 0 h 11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67" h="1183461">
                  <a:moveTo>
                    <a:pt x="421" y="0"/>
                  </a:moveTo>
                  <a:lnTo>
                    <a:pt x="834037" y="664140"/>
                  </a:lnTo>
                  <a:cubicBezTo>
                    <a:pt x="834780" y="836612"/>
                    <a:pt x="835524" y="1010989"/>
                    <a:pt x="836267" y="1183461"/>
                  </a:cubicBezTo>
                  <a:lnTo>
                    <a:pt x="3225" y="489160"/>
                  </a:lnTo>
                  <a:cubicBezTo>
                    <a:pt x="5418" y="334668"/>
                    <a:pt x="-1772" y="154492"/>
                    <a:pt x="421"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8" name="Rectángulo 33">
              <a:extLst>
                <a:ext uri="{FF2B5EF4-FFF2-40B4-BE49-F238E27FC236}">
                  <a16:creationId xmlns:a16="http://schemas.microsoft.com/office/drawing/2014/main" id="{471FA7EB-3587-D544-7058-57C8C6780B41}"/>
                </a:ext>
              </a:extLst>
            </p:cNvPr>
            <p:cNvSpPr/>
            <p:nvPr/>
          </p:nvSpPr>
          <p:spPr>
            <a:xfrm>
              <a:off x="614176" y="3447275"/>
              <a:ext cx="1648299" cy="66479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26995"/>
                <a:gd name="connsiteY0" fmla="*/ 0 h 923321"/>
                <a:gd name="connsiteX1" fmla="*/ 914400 w 1326995"/>
                <a:gd name="connsiteY1" fmla="*/ 0 h 923321"/>
                <a:gd name="connsiteX2" fmla="*/ 1326995 w 1326995"/>
                <a:gd name="connsiteY2" fmla="*/ 923321 h 923321"/>
                <a:gd name="connsiteX3" fmla="*/ 0 w 1326995"/>
                <a:gd name="connsiteY3" fmla="*/ 914400 h 923321"/>
                <a:gd name="connsiteX4" fmla="*/ 0 w 1326995"/>
                <a:gd name="connsiteY4" fmla="*/ 0 h 923321"/>
                <a:gd name="connsiteX0" fmla="*/ 0 w 1326995"/>
                <a:gd name="connsiteY0" fmla="*/ 0 h 1041524"/>
                <a:gd name="connsiteX1" fmla="*/ 914400 w 1326995"/>
                <a:gd name="connsiteY1" fmla="*/ 0 h 1041524"/>
                <a:gd name="connsiteX2" fmla="*/ 1326995 w 1326995"/>
                <a:gd name="connsiteY2" fmla="*/ 923321 h 1041524"/>
                <a:gd name="connsiteX3" fmla="*/ 171729 w 1326995"/>
                <a:gd name="connsiteY3" fmla="*/ 1041524 h 1041524"/>
                <a:gd name="connsiteX4" fmla="*/ 0 w 1326995"/>
                <a:gd name="connsiteY4" fmla="*/ 0 h 1041524"/>
                <a:gd name="connsiteX0" fmla="*/ 0 w 1804267"/>
                <a:gd name="connsiteY0" fmla="*/ 365760 h 1041524"/>
                <a:gd name="connsiteX1" fmla="*/ 1391672 w 1804267"/>
                <a:gd name="connsiteY1" fmla="*/ 0 h 1041524"/>
                <a:gd name="connsiteX2" fmla="*/ 1804267 w 1804267"/>
                <a:gd name="connsiteY2" fmla="*/ 923321 h 1041524"/>
                <a:gd name="connsiteX3" fmla="*/ 649001 w 1804267"/>
                <a:gd name="connsiteY3" fmla="*/ 1041524 h 1041524"/>
                <a:gd name="connsiteX4" fmla="*/ 0 w 1804267"/>
                <a:gd name="connsiteY4" fmla="*/ 365760 h 1041524"/>
                <a:gd name="connsiteX0" fmla="*/ 0 w 1804267"/>
                <a:gd name="connsiteY0" fmla="*/ 22302 h 698066"/>
                <a:gd name="connsiteX1" fmla="*/ 649001 w 1804267"/>
                <a:gd name="connsiteY1" fmla="*/ 0 h 698066"/>
                <a:gd name="connsiteX2" fmla="*/ 1804267 w 1804267"/>
                <a:gd name="connsiteY2" fmla="*/ 579863 h 698066"/>
                <a:gd name="connsiteX3" fmla="*/ 649001 w 1804267"/>
                <a:gd name="connsiteY3" fmla="*/ 698066 h 698066"/>
                <a:gd name="connsiteX4" fmla="*/ 0 w 1804267"/>
                <a:gd name="connsiteY4" fmla="*/ 22302 h 698066"/>
                <a:gd name="connsiteX0" fmla="*/ 0 w 1804267"/>
                <a:gd name="connsiteY0" fmla="*/ 189571 h 865335"/>
                <a:gd name="connsiteX1" fmla="*/ 916630 w 1804267"/>
                <a:gd name="connsiteY1" fmla="*/ 0 h 865335"/>
                <a:gd name="connsiteX2" fmla="*/ 1804267 w 1804267"/>
                <a:gd name="connsiteY2" fmla="*/ 747132 h 865335"/>
                <a:gd name="connsiteX3" fmla="*/ 649001 w 1804267"/>
                <a:gd name="connsiteY3" fmla="*/ 865335 h 865335"/>
                <a:gd name="connsiteX4" fmla="*/ 0 w 1804267"/>
                <a:gd name="connsiteY4" fmla="*/ 189571 h 865335"/>
                <a:gd name="connsiteX0" fmla="*/ 0 w 2058515"/>
                <a:gd name="connsiteY0" fmla="*/ 142736 h 865335"/>
                <a:gd name="connsiteX1" fmla="*/ 1170878 w 2058515"/>
                <a:gd name="connsiteY1" fmla="*/ 0 h 865335"/>
                <a:gd name="connsiteX2" fmla="*/ 2058515 w 2058515"/>
                <a:gd name="connsiteY2" fmla="*/ 747132 h 865335"/>
                <a:gd name="connsiteX3" fmla="*/ 903249 w 2058515"/>
                <a:gd name="connsiteY3" fmla="*/ 865335 h 865335"/>
                <a:gd name="connsiteX4" fmla="*/ 0 w 2058515"/>
                <a:gd name="connsiteY4" fmla="*/ 142736 h 865335"/>
                <a:gd name="connsiteX0" fmla="*/ 0 w 1886786"/>
                <a:gd name="connsiteY0" fmla="*/ 142736 h 865335"/>
                <a:gd name="connsiteX1" fmla="*/ 1170878 w 1886786"/>
                <a:gd name="connsiteY1" fmla="*/ 0 h 865335"/>
                <a:gd name="connsiteX2" fmla="*/ 1886786 w 1886786"/>
                <a:gd name="connsiteY2" fmla="*/ 704757 h 865335"/>
                <a:gd name="connsiteX3" fmla="*/ 903249 w 1886786"/>
                <a:gd name="connsiteY3" fmla="*/ 865335 h 865335"/>
                <a:gd name="connsiteX4" fmla="*/ 0 w 1886786"/>
                <a:gd name="connsiteY4" fmla="*/ 142736 h 865335"/>
                <a:gd name="connsiteX0" fmla="*/ 0 w 2065205"/>
                <a:gd name="connsiteY0" fmla="*/ 142736 h 865335"/>
                <a:gd name="connsiteX1" fmla="*/ 1170878 w 2065205"/>
                <a:gd name="connsiteY1" fmla="*/ 0 h 865335"/>
                <a:gd name="connsiteX2" fmla="*/ 2065205 w 2065205"/>
                <a:gd name="connsiteY2" fmla="*/ 747132 h 865335"/>
                <a:gd name="connsiteX3" fmla="*/ 903249 w 2065205"/>
                <a:gd name="connsiteY3" fmla="*/ 865335 h 865335"/>
                <a:gd name="connsiteX4" fmla="*/ 0 w 2065205"/>
                <a:gd name="connsiteY4" fmla="*/ 142736 h 865335"/>
                <a:gd name="connsiteX0" fmla="*/ 0 w 2026823"/>
                <a:gd name="connsiteY0" fmla="*/ 196922 h 865335"/>
                <a:gd name="connsiteX1" fmla="*/ 1132496 w 2026823"/>
                <a:gd name="connsiteY1" fmla="*/ 0 h 865335"/>
                <a:gd name="connsiteX2" fmla="*/ 2026823 w 2026823"/>
                <a:gd name="connsiteY2" fmla="*/ 747132 h 865335"/>
                <a:gd name="connsiteX3" fmla="*/ 864867 w 2026823"/>
                <a:gd name="connsiteY3" fmla="*/ 865335 h 865335"/>
                <a:gd name="connsiteX4" fmla="*/ 0 w 2026823"/>
                <a:gd name="connsiteY4" fmla="*/ 196922 h 865335"/>
                <a:gd name="connsiteX0" fmla="*/ 0 w 2035854"/>
                <a:gd name="connsiteY0" fmla="*/ 192407 h 865335"/>
                <a:gd name="connsiteX1" fmla="*/ 1141527 w 2035854"/>
                <a:gd name="connsiteY1" fmla="*/ 0 h 865335"/>
                <a:gd name="connsiteX2" fmla="*/ 2035854 w 2035854"/>
                <a:gd name="connsiteY2" fmla="*/ 747132 h 865335"/>
                <a:gd name="connsiteX3" fmla="*/ 873898 w 2035854"/>
                <a:gd name="connsiteY3" fmla="*/ 865335 h 865335"/>
                <a:gd name="connsiteX4" fmla="*/ 0 w 2035854"/>
                <a:gd name="connsiteY4" fmla="*/ 192407 h 865335"/>
                <a:gd name="connsiteX0" fmla="*/ 0 w 2035854"/>
                <a:gd name="connsiteY0" fmla="*/ 192407 h 865335"/>
                <a:gd name="connsiteX1" fmla="*/ 1141527 w 2035854"/>
                <a:gd name="connsiteY1" fmla="*/ 0 h 865335"/>
                <a:gd name="connsiteX2" fmla="*/ 2035854 w 2035854"/>
                <a:gd name="connsiteY2" fmla="*/ 747132 h 865335"/>
                <a:gd name="connsiteX3" fmla="*/ 833258 w 2035854"/>
                <a:gd name="connsiteY3" fmla="*/ 865335 h 865335"/>
                <a:gd name="connsiteX4" fmla="*/ 0 w 2035854"/>
                <a:gd name="connsiteY4" fmla="*/ 192407 h 865335"/>
                <a:gd name="connsiteX0" fmla="*/ 0 w 2035854"/>
                <a:gd name="connsiteY0" fmla="*/ 108869 h 781797"/>
                <a:gd name="connsiteX1" fmla="*/ 1116691 w 2035854"/>
                <a:gd name="connsiteY1" fmla="*/ 0 h 781797"/>
                <a:gd name="connsiteX2" fmla="*/ 2035854 w 2035854"/>
                <a:gd name="connsiteY2" fmla="*/ 663594 h 781797"/>
                <a:gd name="connsiteX3" fmla="*/ 833258 w 2035854"/>
                <a:gd name="connsiteY3" fmla="*/ 781797 h 781797"/>
                <a:gd name="connsiteX4" fmla="*/ 0 w 2035854"/>
                <a:gd name="connsiteY4" fmla="*/ 108869 h 781797"/>
                <a:gd name="connsiteX0" fmla="*/ 0 w 2035854"/>
                <a:gd name="connsiteY0" fmla="*/ 158540 h 831468"/>
                <a:gd name="connsiteX1" fmla="*/ 1164104 w 2035854"/>
                <a:gd name="connsiteY1" fmla="*/ 0 h 831468"/>
                <a:gd name="connsiteX2" fmla="*/ 2035854 w 2035854"/>
                <a:gd name="connsiteY2" fmla="*/ 713265 h 831468"/>
                <a:gd name="connsiteX3" fmla="*/ 833258 w 2035854"/>
                <a:gd name="connsiteY3" fmla="*/ 831468 h 831468"/>
                <a:gd name="connsiteX4" fmla="*/ 0 w 2035854"/>
                <a:gd name="connsiteY4" fmla="*/ 158540 h 831468"/>
                <a:gd name="connsiteX0" fmla="*/ 0 w 2042627"/>
                <a:gd name="connsiteY0" fmla="*/ 169829 h 831468"/>
                <a:gd name="connsiteX1" fmla="*/ 1170877 w 2042627"/>
                <a:gd name="connsiteY1" fmla="*/ 0 h 831468"/>
                <a:gd name="connsiteX2" fmla="*/ 2042627 w 2042627"/>
                <a:gd name="connsiteY2" fmla="*/ 713265 h 831468"/>
                <a:gd name="connsiteX3" fmla="*/ 840031 w 2042627"/>
                <a:gd name="connsiteY3" fmla="*/ 831468 h 831468"/>
                <a:gd name="connsiteX4" fmla="*/ 0 w 2042627"/>
                <a:gd name="connsiteY4" fmla="*/ 169829 h 831468"/>
                <a:gd name="connsiteX0" fmla="*/ 0 w 2060689"/>
                <a:gd name="connsiteY0" fmla="*/ 169829 h 831468"/>
                <a:gd name="connsiteX1" fmla="*/ 1188939 w 2060689"/>
                <a:gd name="connsiteY1" fmla="*/ 0 h 831468"/>
                <a:gd name="connsiteX2" fmla="*/ 2060689 w 2060689"/>
                <a:gd name="connsiteY2" fmla="*/ 713265 h 831468"/>
                <a:gd name="connsiteX3" fmla="*/ 858093 w 2060689"/>
                <a:gd name="connsiteY3" fmla="*/ 831468 h 831468"/>
                <a:gd name="connsiteX4" fmla="*/ 0 w 2060689"/>
                <a:gd name="connsiteY4" fmla="*/ 169829 h 831468"/>
                <a:gd name="connsiteX0" fmla="*/ 0 w 1979409"/>
                <a:gd name="connsiteY0" fmla="*/ 169829 h 831468"/>
                <a:gd name="connsiteX1" fmla="*/ 1107659 w 1979409"/>
                <a:gd name="connsiteY1" fmla="*/ 0 h 831468"/>
                <a:gd name="connsiteX2" fmla="*/ 1979409 w 1979409"/>
                <a:gd name="connsiteY2" fmla="*/ 713265 h 831468"/>
                <a:gd name="connsiteX3" fmla="*/ 776813 w 1979409"/>
                <a:gd name="connsiteY3" fmla="*/ 831468 h 831468"/>
                <a:gd name="connsiteX4" fmla="*/ 0 w 1979409"/>
                <a:gd name="connsiteY4" fmla="*/ 169829 h 831468"/>
                <a:gd name="connsiteX0" fmla="*/ 0 w 2033595"/>
                <a:gd name="connsiteY0" fmla="*/ 192407 h 831468"/>
                <a:gd name="connsiteX1" fmla="*/ 1161845 w 2033595"/>
                <a:gd name="connsiteY1" fmla="*/ 0 h 831468"/>
                <a:gd name="connsiteX2" fmla="*/ 2033595 w 2033595"/>
                <a:gd name="connsiteY2" fmla="*/ 713265 h 831468"/>
                <a:gd name="connsiteX3" fmla="*/ 830999 w 2033595"/>
                <a:gd name="connsiteY3" fmla="*/ 831468 h 831468"/>
                <a:gd name="connsiteX4" fmla="*/ 0 w 2033595"/>
                <a:gd name="connsiteY4" fmla="*/ 192407 h 831468"/>
                <a:gd name="connsiteX0" fmla="*/ 0 w 2031338"/>
                <a:gd name="connsiteY0" fmla="*/ 172087 h 831468"/>
                <a:gd name="connsiteX1" fmla="*/ 1159588 w 2031338"/>
                <a:gd name="connsiteY1" fmla="*/ 0 h 831468"/>
                <a:gd name="connsiteX2" fmla="*/ 2031338 w 2031338"/>
                <a:gd name="connsiteY2" fmla="*/ 713265 h 831468"/>
                <a:gd name="connsiteX3" fmla="*/ 828742 w 2031338"/>
                <a:gd name="connsiteY3" fmla="*/ 831468 h 831468"/>
                <a:gd name="connsiteX4" fmla="*/ 0 w 2031338"/>
                <a:gd name="connsiteY4" fmla="*/ 172087 h 831468"/>
                <a:gd name="connsiteX0" fmla="*/ 0 w 2031338"/>
                <a:gd name="connsiteY0" fmla="*/ 120158 h 779539"/>
                <a:gd name="connsiteX1" fmla="*/ 1159588 w 2031338"/>
                <a:gd name="connsiteY1" fmla="*/ 0 h 779539"/>
                <a:gd name="connsiteX2" fmla="*/ 2031338 w 2031338"/>
                <a:gd name="connsiteY2" fmla="*/ 661336 h 779539"/>
                <a:gd name="connsiteX3" fmla="*/ 828742 w 2031338"/>
                <a:gd name="connsiteY3" fmla="*/ 779539 h 779539"/>
                <a:gd name="connsiteX4" fmla="*/ 0 w 2031338"/>
                <a:gd name="connsiteY4" fmla="*/ 120158 h 779539"/>
                <a:gd name="connsiteX0" fmla="*/ 0 w 2031338"/>
                <a:gd name="connsiteY0" fmla="*/ 147251 h 806632"/>
                <a:gd name="connsiteX1" fmla="*/ 1193455 w 2031338"/>
                <a:gd name="connsiteY1" fmla="*/ 0 h 806632"/>
                <a:gd name="connsiteX2" fmla="*/ 2031338 w 2031338"/>
                <a:gd name="connsiteY2" fmla="*/ 688429 h 806632"/>
                <a:gd name="connsiteX3" fmla="*/ 828742 w 2031338"/>
                <a:gd name="connsiteY3" fmla="*/ 806632 h 806632"/>
                <a:gd name="connsiteX4" fmla="*/ 0 w 2031338"/>
                <a:gd name="connsiteY4" fmla="*/ 147251 h 806632"/>
                <a:gd name="connsiteX0" fmla="*/ 0 w 2031338"/>
                <a:gd name="connsiteY0" fmla="*/ 154024 h 813405"/>
                <a:gd name="connsiteX1" fmla="*/ 1175393 w 2031338"/>
                <a:gd name="connsiteY1" fmla="*/ 0 h 813405"/>
                <a:gd name="connsiteX2" fmla="*/ 2031338 w 2031338"/>
                <a:gd name="connsiteY2" fmla="*/ 695202 h 813405"/>
                <a:gd name="connsiteX3" fmla="*/ 828742 w 2031338"/>
                <a:gd name="connsiteY3" fmla="*/ 813405 h 813405"/>
                <a:gd name="connsiteX4" fmla="*/ 0 w 2031338"/>
                <a:gd name="connsiteY4" fmla="*/ 154024 h 813405"/>
                <a:gd name="connsiteX0" fmla="*/ 0 w 2031338"/>
                <a:gd name="connsiteY0" fmla="*/ 151767 h 811148"/>
                <a:gd name="connsiteX1" fmla="*/ 1209260 w 2031338"/>
                <a:gd name="connsiteY1" fmla="*/ 0 h 811148"/>
                <a:gd name="connsiteX2" fmla="*/ 2031338 w 2031338"/>
                <a:gd name="connsiteY2" fmla="*/ 692945 h 811148"/>
                <a:gd name="connsiteX3" fmla="*/ 828742 w 2031338"/>
                <a:gd name="connsiteY3" fmla="*/ 811148 h 811148"/>
                <a:gd name="connsiteX4" fmla="*/ 0 w 2031338"/>
                <a:gd name="connsiteY4" fmla="*/ 151767 h 811148"/>
                <a:gd name="connsiteX0" fmla="*/ 0 w 1927480"/>
                <a:gd name="connsiteY0" fmla="*/ 140478 h 811148"/>
                <a:gd name="connsiteX1" fmla="*/ 1105402 w 1927480"/>
                <a:gd name="connsiteY1" fmla="*/ 0 h 811148"/>
                <a:gd name="connsiteX2" fmla="*/ 1927480 w 1927480"/>
                <a:gd name="connsiteY2" fmla="*/ 692945 h 811148"/>
                <a:gd name="connsiteX3" fmla="*/ 724884 w 1927480"/>
                <a:gd name="connsiteY3" fmla="*/ 811148 h 811148"/>
                <a:gd name="connsiteX4" fmla="*/ 0 w 1927480"/>
                <a:gd name="connsiteY4" fmla="*/ 140478 h 811148"/>
                <a:gd name="connsiteX0" fmla="*/ 0 w 1997471"/>
                <a:gd name="connsiteY0" fmla="*/ 156282 h 811148"/>
                <a:gd name="connsiteX1" fmla="*/ 1175393 w 1997471"/>
                <a:gd name="connsiteY1" fmla="*/ 0 h 811148"/>
                <a:gd name="connsiteX2" fmla="*/ 1997471 w 1997471"/>
                <a:gd name="connsiteY2" fmla="*/ 692945 h 811148"/>
                <a:gd name="connsiteX3" fmla="*/ 794875 w 1997471"/>
                <a:gd name="connsiteY3" fmla="*/ 811148 h 811148"/>
                <a:gd name="connsiteX4" fmla="*/ 0 w 1997471"/>
                <a:gd name="connsiteY4" fmla="*/ 156282 h 811148"/>
                <a:gd name="connsiteX0" fmla="*/ 0 w 2017791"/>
                <a:gd name="connsiteY0" fmla="*/ 158540 h 811148"/>
                <a:gd name="connsiteX1" fmla="*/ 1195713 w 2017791"/>
                <a:gd name="connsiteY1" fmla="*/ 0 h 811148"/>
                <a:gd name="connsiteX2" fmla="*/ 2017791 w 2017791"/>
                <a:gd name="connsiteY2" fmla="*/ 692945 h 811148"/>
                <a:gd name="connsiteX3" fmla="*/ 815195 w 2017791"/>
                <a:gd name="connsiteY3" fmla="*/ 811148 h 811148"/>
                <a:gd name="connsiteX4" fmla="*/ 0 w 2017791"/>
                <a:gd name="connsiteY4" fmla="*/ 158540 h 811148"/>
                <a:gd name="connsiteX0" fmla="*/ 0 w 2017791"/>
                <a:gd name="connsiteY0" fmla="*/ 158540 h 813053"/>
                <a:gd name="connsiteX1" fmla="*/ 1195713 w 2017791"/>
                <a:gd name="connsiteY1" fmla="*/ 0 h 813053"/>
                <a:gd name="connsiteX2" fmla="*/ 2017791 w 2017791"/>
                <a:gd name="connsiteY2" fmla="*/ 692945 h 813053"/>
                <a:gd name="connsiteX3" fmla="*/ 820910 w 2017791"/>
                <a:gd name="connsiteY3" fmla="*/ 813053 h 813053"/>
                <a:gd name="connsiteX4" fmla="*/ 0 w 2017791"/>
                <a:gd name="connsiteY4" fmla="*/ 158540 h 813053"/>
                <a:gd name="connsiteX0" fmla="*/ 0 w 2015886"/>
                <a:gd name="connsiteY0" fmla="*/ 156635 h 813053"/>
                <a:gd name="connsiteX1" fmla="*/ 1193808 w 2015886"/>
                <a:gd name="connsiteY1" fmla="*/ 0 h 813053"/>
                <a:gd name="connsiteX2" fmla="*/ 2015886 w 2015886"/>
                <a:gd name="connsiteY2" fmla="*/ 692945 h 813053"/>
                <a:gd name="connsiteX3" fmla="*/ 819005 w 2015886"/>
                <a:gd name="connsiteY3" fmla="*/ 813053 h 813053"/>
                <a:gd name="connsiteX4" fmla="*/ 0 w 2015886"/>
                <a:gd name="connsiteY4" fmla="*/ 156635 h 81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886" h="813053">
                  <a:moveTo>
                    <a:pt x="0" y="156635"/>
                  </a:moveTo>
                  <a:lnTo>
                    <a:pt x="1193808" y="0"/>
                  </a:lnTo>
                  <a:lnTo>
                    <a:pt x="2015886" y="692945"/>
                  </a:lnTo>
                  <a:lnTo>
                    <a:pt x="819005" y="813053"/>
                  </a:lnTo>
                  <a:lnTo>
                    <a:pt x="0" y="1566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89" name="Rectángulo 30">
              <a:extLst>
                <a:ext uri="{FF2B5EF4-FFF2-40B4-BE49-F238E27FC236}">
                  <a16:creationId xmlns:a16="http://schemas.microsoft.com/office/drawing/2014/main" id="{480E5D51-0FA4-E724-D281-8BEDE2D91B1B}"/>
                </a:ext>
              </a:extLst>
            </p:cNvPr>
            <p:cNvSpPr/>
            <p:nvPr/>
          </p:nvSpPr>
          <p:spPr>
            <a:xfrm>
              <a:off x="611560" y="3575962"/>
              <a:ext cx="677738" cy="8922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26762 w 914400"/>
                <a:gd name="connsiteY0" fmla="*/ 0 h 1240015"/>
                <a:gd name="connsiteX1" fmla="*/ 914400 w 914400"/>
                <a:gd name="connsiteY1" fmla="*/ 325615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568712 w 914400"/>
                <a:gd name="connsiteY1" fmla="*/ 878716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896558 w 914400"/>
                <a:gd name="connsiteY1" fmla="*/ 731520 h 1240015"/>
                <a:gd name="connsiteX2" fmla="*/ 914400 w 914400"/>
                <a:gd name="connsiteY2" fmla="*/ 1240015 h 1240015"/>
                <a:gd name="connsiteX3" fmla="*/ 0 w 914400"/>
                <a:gd name="connsiteY3" fmla="*/ 1240015 h 1240015"/>
                <a:gd name="connsiteX4" fmla="*/ 26762 w 914400"/>
                <a:gd name="connsiteY4" fmla="*/ 0 h 1240015"/>
                <a:gd name="connsiteX0" fmla="*/ 26762 w 898788"/>
                <a:gd name="connsiteY0" fmla="*/ 0 h 1248936"/>
                <a:gd name="connsiteX1" fmla="*/ 896558 w 898788"/>
                <a:gd name="connsiteY1" fmla="*/ 731520 h 1248936"/>
                <a:gd name="connsiteX2" fmla="*/ 898788 w 898788"/>
                <a:gd name="connsiteY2" fmla="*/ 1248936 h 1248936"/>
                <a:gd name="connsiteX3" fmla="*/ 0 w 898788"/>
                <a:gd name="connsiteY3" fmla="*/ 1240015 h 1248936"/>
                <a:gd name="connsiteX4" fmla="*/ 26762 w 898788"/>
                <a:gd name="connsiteY4" fmla="*/ 0 h 1248936"/>
                <a:gd name="connsiteX0" fmla="*/ 0 w 872026"/>
                <a:gd name="connsiteY0" fmla="*/ 0 h 1248936"/>
                <a:gd name="connsiteX1" fmla="*/ 869796 w 872026"/>
                <a:gd name="connsiteY1" fmla="*/ 731520 h 1248936"/>
                <a:gd name="connsiteX2" fmla="*/ 872026 w 872026"/>
                <a:gd name="connsiteY2" fmla="*/ 1248936 h 1248936"/>
                <a:gd name="connsiteX3" fmla="*/ 15613 w 872026"/>
                <a:gd name="connsiteY3" fmla="*/ 459429 h 1248936"/>
                <a:gd name="connsiteX4" fmla="*/ 0 w 872026"/>
                <a:gd name="connsiteY4" fmla="*/ 0 h 1248936"/>
                <a:gd name="connsiteX0" fmla="*/ 20071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20071 w 892097"/>
                <a:gd name="connsiteY4" fmla="*/ 0 h 1248936"/>
                <a:gd name="connsiteX0" fmla="*/ 0 w 905480"/>
                <a:gd name="connsiteY0" fmla="*/ 0 h 1222173"/>
                <a:gd name="connsiteX1" fmla="*/ 903250 w 905480"/>
                <a:gd name="connsiteY1" fmla="*/ 704757 h 1222173"/>
                <a:gd name="connsiteX2" fmla="*/ 905480 w 905480"/>
                <a:gd name="connsiteY2" fmla="*/ 1222173 h 1222173"/>
                <a:gd name="connsiteX3" fmla="*/ 13383 w 905480"/>
                <a:gd name="connsiteY3" fmla="*/ 470580 h 1222173"/>
                <a:gd name="connsiteX4" fmla="*/ 0 w 905480"/>
                <a:gd name="connsiteY4" fmla="*/ 0 h 1222173"/>
                <a:gd name="connsiteX0" fmla="*/ 13380 w 892097"/>
                <a:gd name="connsiteY0" fmla="*/ 0 h 1253396"/>
                <a:gd name="connsiteX1" fmla="*/ 889867 w 892097"/>
                <a:gd name="connsiteY1" fmla="*/ 735980 h 1253396"/>
                <a:gd name="connsiteX2" fmla="*/ 892097 w 892097"/>
                <a:gd name="connsiteY2" fmla="*/ 1253396 h 1253396"/>
                <a:gd name="connsiteX3" fmla="*/ 0 w 892097"/>
                <a:gd name="connsiteY3" fmla="*/ 501803 h 1253396"/>
                <a:gd name="connsiteX4" fmla="*/ 13380 w 892097"/>
                <a:gd name="connsiteY4" fmla="*/ 0 h 1253396"/>
                <a:gd name="connsiteX0" fmla="*/ 0 w 954546"/>
                <a:gd name="connsiteY0" fmla="*/ 0 h 1161956"/>
                <a:gd name="connsiteX1" fmla="*/ 952316 w 954546"/>
                <a:gd name="connsiteY1" fmla="*/ 644540 h 1161956"/>
                <a:gd name="connsiteX2" fmla="*/ 954546 w 954546"/>
                <a:gd name="connsiteY2" fmla="*/ 1161956 h 1161956"/>
                <a:gd name="connsiteX3" fmla="*/ 62449 w 954546"/>
                <a:gd name="connsiteY3" fmla="*/ 410363 h 1161956"/>
                <a:gd name="connsiteX4" fmla="*/ 0 w 954546"/>
                <a:gd name="connsiteY4" fmla="*/ 0 h 1161956"/>
                <a:gd name="connsiteX0" fmla="*/ 24531 w 892097"/>
                <a:gd name="connsiteY0" fmla="*/ 0 h 1244475"/>
                <a:gd name="connsiteX1" fmla="*/ 889867 w 892097"/>
                <a:gd name="connsiteY1" fmla="*/ 727059 h 1244475"/>
                <a:gd name="connsiteX2" fmla="*/ 892097 w 892097"/>
                <a:gd name="connsiteY2" fmla="*/ 1244475 h 1244475"/>
                <a:gd name="connsiteX3" fmla="*/ 0 w 892097"/>
                <a:gd name="connsiteY3" fmla="*/ 492882 h 1244475"/>
                <a:gd name="connsiteX4" fmla="*/ 24531 w 892097"/>
                <a:gd name="connsiteY4" fmla="*/ 0 h 1244475"/>
                <a:gd name="connsiteX0" fmla="*/ 0 w 898790"/>
                <a:gd name="connsiteY0" fmla="*/ 0 h 1228863"/>
                <a:gd name="connsiteX1" fmla="*/ 896560 w 898790"/>
                <a:gd name="connsiteY1" fmla="*/ 711447 h 1228863"/>
                <a:gd name="connsiteX2" fmla="*/ 898790 w 898790"/>
                <a:gd name="connsiteY2" fmla="*/ 1228863 h 1228863"/>
                <a:gd name="connsiteX3" fmla="*/ 6693 w 898790"/>
                <a:gd name="connsiteY3" fmla="*/ 477270 h 1228863"/>
                <a:gd name="connsiteX4" fmla="*/ 0 w 898790"/>
                <a:gd name="connsiteY4" fmla="*/ 0 h 1228863"/>
                <a:gd name="connsiteX0" fmla="*/ 15610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15610 w 892097"/>
                <a:gd name="connsiteY4" fmla="*/ 0 h 1248936"/>
                <a:gd name="connsiteX0" fmla="*/ 0 w 876487"/>
                <a:gd name="connsiteY0" fmla="*/ 0 h 1248936"/>
                <a:gd name="connsiteX1" fmla="*/ 874257 w 876487"/>
                <a:gd name="connsiteY1" fmla="*/ 731520 h 1248936"/>
                <a:gd name="connsiteX2" fmla="*/ 876487 w 876487"/>
                <a:gd name="connsiteY2" fmla="*/ 1248936 h 1248936"/>
                <a:gd name="connsiteX3" fmla="*/ 25030 w 876487"/>
                <a:gd name="connsiteY3" fmla="*/ 544757 h 1248936"/>
                <a:gd name="connsiteX4" fmla="*/ 0 w 876487"/>
                <a:gd name="connsiteY4" fmla="*/ 0 h 1248936"/>
                <a:gd name="connsiteX0" fmla="*/ 0 w 890033"/>
                <a:gd name="connsiteY0" fmla="*/ 0 h 1235389"/>
                <a:gd name="connsiteX1" fmla="*/ 887803 w 890033"/>
                <a:gd name="connsiteY1" fmla="*/ 717973 h 1235389"/>
                <a:gd name="connsiteX2" fmla="*/ 890033 w 890033"/>
                <a:gd name="connsiteY2" fmla="*/ 1235389 h 1235389"/>
                <a:gd name="connsiteX3" fmla="*/ 38576 w 890033"/>
                <a:gd name="connsiteY3" fmla="*/ 531210 h 1235389"/>
                <a:gd name="connsiteX4" fmla="*/ 0 w 890033"/>
                <a:gd name="connsiteY4" fmla="*/ 0 h 1235389"/>
                <a:gd name="connsiteX0" fmla="*/ 17868 w 851457"/>
                <a:gd name="connsiteY0" fmla="*/ 0 h 1104438"/>
                <a:gd name="connsiteX1" fmla="*/ 849227 w 851457"/>
                <a:gd name="connsiteY1" fmla="*/ 587022 h 1104438"/>
                <a:gd name="connsiteX2" fmla="*/ 851457 w 851457"/>
                <a:gd name="connsiteY2" fmla="*/ 1104438 h 1104438"/>
                <a:gd name="connsiteX3" fmla="*/ 0 w 851457"/>
                <a:gd name="connsiteY3" fmla="*/ 400259 h 1104438"/>
                <a:gd name="connsiteX4" fmla="*/ 17868 w 851457"/>
                <a:gd name="connsiteY4" fmla="*/ 0 h 1104438"/>
                <a:gd name="connsiteX0" fmla="*/ 0 w 860682"/>
                <a:gd name="connsiteY0" fmla="*/ 0 h 1183460"/>
                <a:gd name="connsiteX1" fmla="*/ 858452 w 860682"/>
                <a:gd name="connsiteY1" fmla="*/ 666044 h 1183460"/>
                <a:gd name="connsiteX2" fmla="*/ 860682 w 860682"/>
                <a:gd name="connsiteY2" fmla="*/ 1183460 h 1183460"/>
                <a:gd name="connsiteX3" fmla="*/ 9225 w 860682"/>
                <a:gd name="connsiteY3" fmla="*/ 479281 h 1183460"/>
                <a:gd name="connsiteX4" fmla="*/ 0 w 860682"/>
                <a:gd name="connsiteY4" fmla="*/ 0 h 1183460"/>
                <a:gd name="connsiteX0" fmla="*/ 8837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8837 w 869519"/>
                <a:gd name="connsiteY4" fmla="*/ 0 h 1183460"/>
                <a:gd name="connsiteX0" fmla="*/ 0 w 903579"/>
                <a:gd name="connsiteY0" fmla="*/ 0 h 1158625"/>
                <a:gd name="connsiteX1" fmla="*/ 901349 w 903579"/>
                <a:gd name="connsiteY1" fmla="*/ 641209 h 1158625"/>
                <a:gd name="connsiteX2" fmla="*/ 903579 w 903579"/>
                <a:gd name="connsiteY2" fmla="*/ 1158625 h 1158625"/>
                <a:gd name="connsiteX3" fmla="*/ 34060 w 903579"/>
                <a:gd name="connsiteY3" fmla="*/ 438641 h 1158625"/>
                <a:gd name="connsiteX4" fmla="*/ 0 w 903579"/>
                <a:gd name="connsiteY4" fmla="*/ 0 h 1158625"/>
                <a:gd name="connsiteX0" fmla="*/ 0 w 871970"/>
                <a:gd name="connsiteY0" fmla="*/ 0 h 1190234"/>
                <a:gd name="connsiteX1" fmla="*/ 869740 w 871970"/>
                <a:gd name="connsiteY1" fmla="*/ 672818 h 1190234"/>
                <a:gd name="connsiteX2" fmla="*/ 871970 w 871970"/>
                <a:gd name="connsiteY2" fmla="*/ 1190234 h 1190234"/>
                <a:gd name="connsiteX3" fmla="*/ 2451 w 871970"/>
                <a:gd name="connsiteY3" fmla="*/ 470250 h 1190234"/>
                <a:gd name="connsiteX4" fmla="*/ 0 w 871970"/>
                <a:gd name="connsiteY4" fmla="*/ 0 h 1190234"/>
                <a:gd name="connsiteX0" fmla="*/ 0 w 871970"/>
                <a:gd name="connsiteY0" fmla="*/ 0 h 1108954"/>
                <a:gd name="connsiteX1" fmla="*/ 869740 w 871970"/>
                <a:gd name="connsiteY1" fmla="*/ 591538 h 1108954"/>
                <a:gd name="connsiteX2" fmla="*/ 871970 w 871970"/>
                <a:gd name="connsiteY2" fmla="*/ 1108954 h 1108954"/>
                <a:gd name="connsiteX3" fmla="*/ 2451 w 871970"/>
                <a:gd name="connsiteY3" fmla="*/ 388970 h 1108954"/>
                <a:gd name="connsiteX4" fmla="*/ 0 w 871970"/>
                <a:gd name="connsiteY4" fmla="*/ 0 h 1108954"/>
                <a:gd name="connsiteX0" fmla="*/ 15611 w 869519"/>
                <a:gd name="connsiteY0" fmla="*/ 0 h 1185718"/>
                <a:gd name="connsiteX1" fmla="*/ 867289 w 869519"/>
                <a:gd name="connsiteY1" fmla="*/ 668302 h 1185718"/>
                <a:gd name="connsiteX2" fmla="*/ 869519 w 869519"/>
                <a:gd name="connsiteY2" fmla="*/ 1185718 h 1185718"/>
                <a:gd name="connsiteX3" fmla="*/ 0 w 869519"/>
                <a:gd name="connsiteY3" fmla="*/ 465734 h 1185718"/>
                <a:gd name="connsiteX4" fmla="*/ 15611 w 869519"/>
                <a:gd name="connsiteY4" fmla="*/ 0 h 1185718"/>
                <a:gd name="connsiteX0" fmla="*/ 6580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6580 w 869519"/>
                <a:gd name="connsiteY4" fmla="*/ 0 h 1183460"/>
                <a:gd name="connsiteX0" fmla="*/ 23 w 862962"/>
                <a:gd name="connsiteY0" fmla="*/ 0 h 1183460"/>
                <a:gd name="connsiteX1" fmla="*/ 860732 w 862962"/>
                <a:gd name="connsiteY1" fmla="*/ 666044 h 1183460"/>
                <a:gd name="connsiteX2" fmla="*/ 862962 w 862962"/>
                <a:gd name="connsiteY2" fmla="*/ 1183460 h 1183460"/>
                <a:gd name="connsiteX3" fmla="*/ 153745 w 862962"/>
                <a:gd name="connsiteY3" fmla="*/ 472507 h 1183460"/>
                <a:gd name="connsiteX4" fmla="*/ 23 w 862962"/>
                <a:gd name="connsiteY4" fmla="*/ 0 h 1183460"/>
                <a:gd name="connsiteX0" fmla="*/ 95 w 863034"/>
                <a:gd name="connsiteY0" fmla="*/ 0 h 1183460"/>
                <a:gd name="connsiteX1" fmla="*/ 860804 w 863034"/>
                <a:gd name="connsiteY1" fmla="*/ 666044 h 1183460"/>
                <a:gd name="connsiteX2" fmla="*/ 863034 w 863034"/>
                <a:gd name="connsiteY2" fmla="*/ 1183460 h 1183460"/>
                <a:gd name="connsiteX3" fmla="*/ 31897 w 863034"/>
                <a:gd name="connsiteY3" fmla="*/ 481539 h 1183460"/>
                <a:gd name="connsiteX4" fmla="*/ 95 w 863034"/>
                <a:gd name="connsiteY4" fmla="*/ 0 h 1183460"/>
                <a:gd name="connsiteX0" fmla="*/ 17869 w 831137"/>
                <a:gd name="connsiteY0" fmla="*/ 0 h 1095407"/>
                <a:gd name="connsiteX1" fmla="*/ 828907 w 831137"/>
                <a:gd name="connsiteY1" fmla="*/ 577991 h 1095407"/>
                <a:gd name="connsiteX2" fmla="*/ 831137 w 831137"/>
                <a:gd name="connsiteY2" fmla="*/ 1095407 h 1095407"/>
                <a:gd name="connsiteX3" fmla="*/ 0 w 831137"/>
                <a:gd name="connsiteY3" fmla="*/ 393486 h 1095407"/>
                <a:gd name="connsiteX4" fmla="*/ 17869 w 831137"/>
                <a:gd name="connsiteY4" fmla="*/ 0 h 1095407"/>
                <a:gd name="connsiteX0" fmla="*/ 439 w 834027"/>
                <a:gd name="connsiteY0" fmla="*/ 0 h 1165399"/>
                <a:gd name="connsiteX1" fmla="*/ 831797 w 834027"/>
                <a:gd name="connsiteY1" fmla="*/ 647983 h 1165399"/>
                <a:gd name="connsiteX2" fmla="*/ 834027 w 834027"/>
                <a:gd name="connsiteY2" fmla="*/ 1165399 h 1165399"/>
                <a:gd name="connsiteX3" fmla="*/ 2890 w 834027"/>
                <a:gd name="connsiteY3" fmla="*/ 463478 h 1165399"/>
                <a:gd name="connsiteX4" fmla="*/ 439 w 834027"/>
                <a:gd name="connsiteY4" fmla="*/ 0 h 1165399"/>
                <a:gd name="connsiteX0" fmla="*/ 344 w 836190"/>
                <a:gd name="connsiteY0" fmla="*/ 0 h 1183461"/>
                <a:gd name="connsiteX1" fmla="*/ 833960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344 w 833965"/>
                <a:gd name="connsiteY0" fmla="*/ 0 h 941879"/>
                <a:gd name="connsiteX1" fmla="*/ 833960 w 833965"/>
                <a:gd name="connsiteY1" fmla="*/ 666045 h 941879"/>
                <a:gd name="connsiteX2" fmla="*/ 759426 w 833965"/>
                <a:gd name="connsiteY2" fmla="*/ 941879 h 941879"/>
                <a:gd name="connsiteX3" fmla="*/ 5053 w 833965"/>
                <a:gd name="connsiteY3" fmla="*/ 481540 h 941879"/>
                <a:gd name="connsiteX4" fmla="*/ 344 w 833965"/>
                <a:gd name="connsiteY4" fmla="*/ 0 h 941879"/>
                <a:gd name="connsiteX0" fmla="*/ 344 w 840706"/>
                <a:gd name="connsiteY0" fmla="*/ 0 h 1047994"/>
                <a:gd name="connsiteX1" fmla="*/ 833960 w 840706"/>
                <a:gd name="connsiteY1" fmla="*/ 666045 h 1047994"/>
                <a:gd name="connsiteX2" fmla="*/ 840706 w 840706"/>
                <a:gd name="connsiteY2" fmla="*/ 1047994 h 1047994"/>
                <a:gd name="connsiteX3" fmla="*/ 5053 w 840706"/>
                <a:gd name="connsiteY3" fmla="*/ 481540 h 1047994"/>
                <a:gd name="connsiteX4" fmla="*/ 344 w 840706"/>
                <a:gd name="connsiteY4" fmla="*/ 0 h 1047994"/>
                <a:gd name="connsiteX0" fmla="*/ 25 w 840387"/>
                <a:gd name="connsiteY0" fmla="*/ 0 h 1047994"/>
                <a:gd name="connsiteX1" fmla="*/ 833641 w 840387"/>
                <a:gd name="connsiteY1" fmla="*/ 666045 h 1047994"/>
                <a:gd name="connsiteX2" fmla="*/ 840387 w 840387"/>
                <a:gd name="connsiteY2" fmla="*/ 1047994 h 1047994"/>
                <a:gd name="connsiteX3" fmla="*/ 142458 w 840387"/>
                <a:gd name="connsiteY3" fmla="*/ 287371 h 1047994"/>
                <a:gd name="connsiteX4" fmla="*/ 25 w 840387"/>
                <a:gd name="connsiteY4" fmla="*/ 0 h 1047994"/>
                <a:gd name="connsiteX0" fmla="*/ 208 w 840570"/>
                <a:gd name="connsiteY0" fmla="*/ 0 h 1047994"/>
                <a:gd name="connsiteX1" fmla="*/ 833824 w 840570"/>
                <a:gd name="connsiteY1" fmla="*/ 666045 h 1047994"/>
                <a:gd name="connsiteX2" fmla="*/ 840570 w 840570"/>
                <a:gd name="connsiteY2" fmla="*/ 1047994 h 1047994"/>
                <a:gd name="connsiteX3" fmla="*/ 11690 w 840570"/>
                <a:gd name="connsiteY3" fmla="*/ 373167 h 1047994"/>
                <a:gd name="connsiteX4" fmla="*/ 208 w 840570"/>
                <a:gd name="connsiteY4" fmla="*/ 0 h 1047994"/>
                <a:gd name="connsiteX0" fmla="*/ 26900 w 828880"/>
                <a:gd name="connsiteY0" fmla="*/ 0 h 1041221"/>
                <a:gd name="connsiteX1" fmla="*/ 822134 w 828880"/>
                <a:gd name="connsiteY1" fmla="*/ 659272 h 1041221"/>
                <a:gd name="connsiteX2" fmla="*/ 828880 w 828880"/>
                <a:gd name="connsiteY2" fmla="*/ 1041221 h 1041221"/>
                <a:gd name="connsiteX3" fmla="*/ 0 w 828880"/>
                <a:gd name="connsiteY3" fmla="*/ 366394 h 1041221"/>
                <a:gd name="connsiteX4" fmla="*/ 26900 w 828880"/>
                <a:gd name="connsiteY4" fmla="*/ 0 h 1041221"/>
                <a:gd name="connsiteX0" fmla="*/ 611 w 829684"/>
                <a:gd name="connsiteY0" fmla="*/ 0 h 1047994"/>
                <a:gd name="connsiteX1" fmla="*/ 822938 w 829684"/>
                <a:gd name="connsiteY1" fmla="*/ 666045 h 1047994"/>
                <a:gd name="connsiteX2" fmla="*/ 829684 w 829684"/>
                <a:gd name="connsiteY2" fmla="*/ 1047994 h 1047994"/>
                <a:gd name="connsiteX3" fmla="*/ 804 w 829684"/>
                <a:gd name="connsiteY3" fmla="*/ 373167 h 1047994"/>
                <a:gd name="connsiteX4" fmla="*/ 611 w 829684"/>
                <a:gd name="connsiteY4" fmla="*/ 0 h 1047994"/>
                <a:gd name="connsiteX0" fmla="*/ 611 w 829684"/>
                <a:gd name="connsiteY0" fmla="*/ 0 h 1093150"/>
                <a:gd name="connsiteX1" fmla="*/ 822938 w 829684"/>
                <a:gd name="connsiteY1" fmla="*/ 666045 h 1093150"/>
                <a:gd name="connsiteX2" fmla="*/ 829684 w 829684"/>
                <a:gd name="connsiteY2" fmla="*/ 1093150 h 1093150"/>
                <a:gd name="connsiteX3" fmla="*/ 804 w 829684"/>
                <a:gd name="connsiteY3" fmla="*/ 373167 h 1093150"/>
                <a:gd name="connsiteX4" fmla="*/ 611 w 829684"/>
                <a:gd name="connsiteY4" fmla="*/ 0 h 1093150"/>
                <a:gd name="connsiteX0" fmla="*/ 611 w 829684"/>
                <a:gd name="connsiteY0" fmla="*/ 0 h 1096960"/>
                <a:gd name="connsiteX1" fmla="*/ 822938 w 829684"/>
                <a:gd name="connsiteY1" fmla="*/ 666045 h 1096960"/>
                <a:gd name="connsiteX2" fmla="*/ 829684 w 829684"/>
                <a:gd name="connsiteY2" fmla="*/ 1096960 h 1096960"/>
                <a:gd name="connsiteX3" fmla="*/ 804 w 829684"/>
                <a:gd name="connsiteY3" fmla="*/ 373167 h 1096960"/>
                <a:gd name="connsiteX4" fmla="*/ 611 w 829684"/>
                <a:gd name="connsiteY4" fmla="*/ 0 h 1096960"/>
                <a:gd name="connsiteX0" fmla="*/ 611 w 829684"/>
                <a:gd name="connsiteY0" fmla="*/ 0 h 1096960"/>
                <a:gd name="connsiteX1" fmla="*/ 828653 w 829684"/>
                <a:gd name="connsiteY1" fmla="*/ 664140 h 1096960"/>
                <a:gd name="connsiteX2" fmla="*/ 829684 w 829684"/>
                <a:gd name="connsiteY2" fmla="*/ 1096960 h 1096960"/>
                <a:gd name="connsiteX3" fmla="*/ 804 w 829684"/>
                <a:gd name="connsiteY3" fmla="*/ 373167 h 1096960"/>
                <a:gd name="connsiteX4" fmla="*/ 611 w 829684"/>
                <a:gd name="connsiteY4" fmla="*/ 0 h 1096960"/>
                <a:gd name="connsiteX0" fmla="*/ 1712 w 828880"/>
                <a:gd name="connsiteY0" fmla="*/ 0 h 1091245"/>
                <a:gd name="connsiteX1" fmla="*/ 827849 w 828880"/>
                <a:gd name="connsiteY1" fmla="*/ 658425 h 1091245"/>
                <a:gd name="connsiteX2" fmla="*/ 828880 w 828880"/>
                <a:gd name="connsiteY2" fmla="*/ 1091245 h 1091245"/>
                <a:gd name="connsiteX3" fmla="*/ 0 w 828880"/>
                <a:gd name="connsiteY3" fmla="*/ 367452 h 1091245"/>
                <a:gd name="connsiteX4" fmla="*/ 1712 w 828880"/>
                <a:gd name="connsiteY4" fmla="*/ 0 h 109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80" h="1091245">
                  <a:moveTo>
                    <a:pt x="1712" y="0"/>
                  </a:moveTo>
                  <a:lnTo>
                    <a:pt x="827849" y="658425"/>
                  </a:lnTo>
                  <a:cubicBezTo>
                    <a:pt x="828592" y="830897"/>
                    <a:pt x="828137" y="918773"/>
                    <a:pt x="828880" y="1091245"/>
                  </a:cubicBezTo>
                  <a:lnTo>
                    <a:pt x="0" y="367452"/>
                  </a:lnTo>
                  <a:cubicBezTo>
                    <a:pt x="2193" y="212960"/>
                    <a:pt x="-481" y="154492"/>
                    <a:pt x="1712"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0" name="Rectángulo 33">
              <a:extLst>
                <a:ext uri="{FF2B5EF4-FFF2-40B4-BE49-F238E27FC236}">
                  <a16:creationId xmlns:a16="http://schemas.microsoft.com/office/drawing/2014/main" id="{C4E37F74-C3F8-E701-2D90-01C67F6F9390}"/>
                </a:ext>
              </a:extLst>
            </p:cNvPr>
            <p:cNvSpPr/>
            <p:nvPr/>
          </p:nvSpPr>
          <p:spPr>
            <a:xfrm>
              <a:off x="2561544" y="2421925"/>
              <a:ext cx="1656260" cy="66508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26995"/>
                <a:gd name="connsiteY0" fmla="*/ 0 h 923321"/>
                <a:gd name="connsiteX1" fmla="*/ 914400 w 1326995"/>
                <a:gd name="connsiteY1" fmla="*/ 0 h 923321"/>
                <a:gd name="connsiteX2" fmla="*/ 1326995 w 1326995"/>
                <a:gd name="connsiteY2" fmla="*/ 923321 h 923321"/>
                <a:gd name="connsiteX3" fmla="*/ 0 w 1326995"/>
                <a:gd name="connsiteY3" fmla="*/ 914400 h 923321"/>
                <a:gd name="connsiteX4" fmla="*/ 0 w 1326995"/>
                <a:gd name="connsiteY4" fmla="*/ 0 h 923321"/>
                <a:gd name="connsiteX0" fmla="*/ 0 w 1326995"/>
                <a:gd name="connsiteY0" fmla="*/ 0 h 1041524"/>
                <a:gd name="connsiteX1" fmla="*/ 914400 w 1326995"/>
                <a:gd name="connsiteY1" fmla="*/ 0 h 1041524"/>
                <a:gd name="connsiteX2" fmla="*/ 1326995 w 1326995"/>
                <a:gd name="connsiteY2" fmla="*/ 923321 h 1041524"/>
                <a:gd name="connsiteX3" fmla="*/ 171729 w 1326995"/>
                <a:gd name="connsiteY3" fmla="*/ 1041524 h 1041524"/>
                <a:gd name="connsiteX4" fmla="*/ 0 w 1326995"/>
                <a:gd name="connsiteY4" fmla="*/ 0 h 1041524"/>
                <a:gd name="connsiteX0" fmla="*/ 0 w 1804267"/>
                <a:gd name="connsiteY0" fmla="*/ 365760 h 1041524"/>
                <a:gd name="connsiteX1" fmla="*/ 1391672 w 1804267"/>
                <a:gd name="connsiteY1" fmla="*/ 0 h 1041524"/>
                <a:gd name="connsiteX2" fmla="*/ 1804267 w 1804267"/>
                <a:gd name="connsiteY2" fmla="*/ 923321 h 1041524"/>
                <a:gd name="connsiteX3" fmla="*/ 649001 w 1804267"/>
                <a:gd name="connsiteY3" fmla="*/ 1041524 h 1041524"/>
                <a:gd name="connsiteX4" fmla="*/ 0 w 1804267"/>
                <a:gd name="connsiteY4" fmla="*/ 365760 h 1041524"/>
                <a:gd name="connsiteX0" fmla="*/ 0 w 1804267"/>
                <a:gd name="connsiteY0" fmla="*/ 22302 h 698066"/>
                <a:gd name="connsiteX1" fmla="*/ 649001 w 1804267"/>
                <a:gd name="connsiteY1" fmla="*/ 0 h 698066"/>
                <a:gd name="connsiteX2" fmla="*/ 1804267 w 1804267"/>
                <a:gd name="connsiteY2" fmla="*/ 579863 h 698066"/>
                <a:gd name="connsiteX3" fmla="*/ 649001 w 1804267"/>
                <a:gd name="connsiteY3" fmla="*/ 698066 h 698066"/>
                <a:gd name="connsiteX4" fmla="*/ 0 w 1804267"/>
                <a:gd name="connsiteY4" fmla="*/ 22302 h 698066"/>
                <a:gd name="connsiteX0" fmla="*/ 0 w 1804267"/>
                <a:gd name="connsiteY0" fmla="*/ 189571 h 865335"/>
                <a:gd name="connsiteX1" fmla="*/ 916630 w 1804267"/>
                <a:gd name="connsiteY1" fmla="*/ 0 h 865335"/>
                <a:gd name="connsiteX2" fmla="*/ 1804267 w 1804267"/>
                <a:gd name="connsiteY2" fmla="*/ 747132 h 865335"/>
                <a:gd name="connsiteX3" fmla="*/ 649001 w 1804267"/>
                <a:gd name="connsiteY3" fmla="*/ 865335 h 865335"/>
                <a:gd name="connsiteX4" fmla="*/ 0 w 1804267"/>
                <a:gd name="connsiteY4" fmla="*/ 189571 h 865335"/>
                <a:gd name="connsiteX0" fmla="*/ 0 w 2058515"/>
                <a:gd name="connsiteY0" fmla="*/ 142736 h 865335"/>
                <a:gd name="connsiteX1" fmla="*/ 1170878 w 2058515"/>
                <a:gd name="connsiteY1" fmla="*/ 0 h 865335"/>
                <a:gd name="connsiteX2" fmla="*/ 2058515 w 2058515"/>
                <a:gd name="connsiteY2" fmla="*/ 747132 h 865335"/>
                <a:gd name="connsiteX3" fmla="*/ 903249 w 2058515"/>
                <a:gd name="connsiteY3" fmla="*/ 865335 h 865335"/>
                <a:gd name="connsiteX4" fmla="*/ 0 w 2058515"/>
                <a:gd name="connsiteY4" fmla="*/ 142736 h 865335"/>
                <a:gd name="connsiteX0" fmla="*/ 0 w 1886786"/>
                <a:gd name="connsiteY0" fmla="*/ 142736 h 865335"/>
                <a:gd name="connsiteX1" fmla="*/ 1170878 w 1886786"/>
                <a:gd name="connsiteY1" fmla="*/ 0 h 865335"/>
                <a:gd name="connsiteX2" fmla="*/ 1886786 w 1886786"/>
                <a:gd name="connsiteY2" fmla="*/ 704757 h 865335"/>
                <a:gd name="connsiteX3" fmla="*/ 903249 w 1886786"/>
                <a:gd name="connsiteY3" fmla="*/ 865335 h 865335"/>
                <a:gd name="connsiteX4" fmla="*/ 0 w 1886786"/>
                <a:gd name="connsiteY4" fmla="*/ 142736 h 865335"/>
                <a:gd name="connsiteX0" fmla="*/ 0 w 2065205"/>
                <a:gd name="connsiteY0" fmla="*/ 142736 h 865335"/>
                <a:gd name="connsiteX1" fmla="*/ 1170878 w 2065205"/>
                <a:gd name="connsiteY1" fmla="*/ 0 h 865335"/>
                <a:gd name="connsiteX2" fmla="*/ 2065205 w 2065205"/>
                <a:gd name="connsiteY2" fmla="*/ 747132 h 865335"/>
                <a:gd name="connsiteX3" fmla="*/ 903249 w 2065205"/>
                <a:gd name="connsiteY3" fmla="*/ 865335 h 865335"/>
                <a:gd name="connsiteX4" fmla="*/ 0 w 2065205"/>
                <a:gd name="connsiteY4" fmla="*/ 142736 h 865335"/>
                <a:gd name="connsiteX0" fmla="*/ 0 w 2026823"/>
                <a:gd name="connsiteY0" fmla="*/ 196922 h 865335"/>
                <a:gd name="connsiteX1" fmla="*/ 1132496 w 2026823"/>
                <a:gd name="connsiteY1" fmla="*/ 0 h 865335"/>
                <a:gd name="connsiteX2" fmla="*/ 2026823 w 2026823"/>
                <a:gd name="connsiteY2" fmla="*/ 747132 h 865335"/>
                <a:gd name="connsiteX3" fmla="*/ 864867 w 2026823"/>
                <a:gd name="connsiteY3" fmla="*/ 865335 h 865335"/>
                <a:gd name="connsiteX4" fmla="*/ 0 w 2026823"/>
                <a:gd name="connsiteY4" fmla="*/ 196922 h 865335"/>
                <a:gd name="connsiteX0" fmla="*/ 0 w 2035854"/>
                <a:gd name="connsiteY0" fmla="*/ 192407 h 865335"/>
                <a:gd name="connsiteX1" fmla="*/ 1141527 w 2035854"/>
                <a:gd name="connsiteY1" fmla="*/ 0 h 865335"/>
                <a:gd name="connsiteX2" fmla="*/ 2035854 w 2035854"/>
                <a:gd name="connsiteY2" fmla="*/ 747132 h 865335"/>
                <a:gd name="connsiteX3" fmla="*/ 873898 w 2035854"/>
                <a:gd name="connsiteY3" fmla="*/ 865335 h 865335"/>
                <a:gd name="connsiteX4" fmla="*/ 0 w 2035854"/>
                <a:gd name="connsiteY4" fmla="*/ 192407 h 865335"/>
                <a:gd name="connsiteX0" fmla="*/ 0 w 2035854"/>
                <a:gd name="connsiteY0" fmla="*/ 192407 h 865335"/>
                <a:gd name="connsiteX1" fmla="*/ 1141527 w 2035854"/>
                <a:gd name="connsiteY1" fmla="*/ 0 h 865335"/>
                <a:gd name="connsiteX2" fmla="*/ 2035854 w 2035854"/>
                <a:gd name="connsiteY2" fmla="*/ 747132 h 865335"/>
                <a:gd name="connsiteX3" fmla="*/ 833258 w 2035854"/>
                <a:gd name="connsiteY3" fmla="*/ 865335 h 865335"/>
                <a:gd name="connsiteX4" fmla="*/ 0 w 2035854"/>
                <a:gd name="connsiteY4" fmla="*/ 192407 h 865335"/>
                <a:gd name="connsiteX0" fmla="*/ 0 w 2035854"/>
                <a:gd name="connsiteY0" fmla="*/ 108869 h 781797"/>
                <a:gd name="connsiteX1" fmla="*/ 1116691 w 2035854"/>
                <a:gd name="connsiteY1" fmla="*/ 0 h 781797"/>
                <a:gd name="connsiteX2" fmla="*/ 2035854 w 2035854"/>
                <a:gd name="connsiteY2" fmla="*/ 663594 h 781797"/>
                <a:gd name="connsiteX3" fmla="*/ 833258 w 2035854"/>
                <a:gd name="connsiteY3" fmla="*/ 781797 h 781797"/>
                <a:gd name="connsiteX4" fmla="*/ 0 w 2035854"/>
                <a:gd name="connsiteY4" fmla="*/ 108869 h 781797"/>
                <a:gd name="connsiteX0" fmla="*/ 0 w 2035854"/>
                <a:gd name="connsiteY0" fmla="*/ 158540 h 831468"/>
                <a:gd name="connsiteX1" fmla="*/ 1164104 w 2035854"/>
                <a:gd name="connsiteY1" fmla="*/ 0 h 831468"/>
                <a:gd name="connsiteX2" fmla="*/ 2035854 w 2035854"/>
                <a:gd name="connsiteY2" fmla="*/ 713265 h 831468"/>
                <a:gd name="connsiteX3" fmla="*/ 833258 w 2035854"/>
                <a:gd name="connsiteY3" fmla="*/ 831468 h 831468"/>
                <a:gd name="connsiteX4" fmla="*/ 0 w 2035854"/>
                <a:gd name="connsiteY4" fmla="*/ 158540 h 831468"/>
                <a:gd name="connsiteX0" fmla="*/ 0 w 2042627"/>
                <a:gd name="connsiteY0" fmla="*/ 169829 h 831468"/>
                <a:gd name="connsiteX1" fmla="*/ 1170877 w 2042627"/>
                <a:gd name="connsiteY1" fmla="*/ 0 h 831468"/>
                <a:gd name="connsiteX2" fmla="*/ 2042627 w 2042627"/>
                <a:gd name="connsiteY2" fmla="*/ 713265 h 831468"/>
                <a:gd name="connsiteX3" fmla="*/ 840031 w 2042627"/>
                <a:gd name="connsiteY3" fmla="*/ 831468 h 831468"/>
                <a:gd name="connsiteX4" fmla="*/ 0 w 2042627"/>
                <a:gd name="connsiteY4" fmla="*/ 169829 h 831468"/>
                <a:gd name="connsiteX0" fmla="*/ 0 w 2060689"/>
                <a:gd name="connsiteY0" fmla="*/ 169829 h 831468"/>
                <a:gd name="connsiteX1" fmla="*/ 1188939 w 2060689"/>
                <a:gd name="connsiteY1" fmla="*/ 0 h 831468"/>
                <a:gd name="connsiteX2" fmla="*/ 2060689 w 2060689"/>
                <a:gd name="connsiteY2" fmla="*/ 713265 h 831468"/>
                <a:gd name="connsiteX3" fmla="*/ 858093 w 2060689"/>
                <a:gd name="connsiteY3" fmla="*/ 831468 h 831468"/>
                <a:gd name="connsiteX4" fmla="*/ 0 w 2060689"/>
                <a:gd name="connsiteY4" fmla="*/ 169829 h 831468"/>
                <a:gd name="connsiteX0" fmla="*/ 0 w 1979409"/>
                <a:gd name="connsiteY0" fmla="*/ 169829 h 831468"/>
                <a:gd name="connsiteX1" fmla="*/ 1107659 w 1979409"/>
                <a:gd name="connsiteY1" fmla="*/ 0 h 831468"/>
                <a:gd name="connsiteX2" fmla="*/ 1979409 w 1979409"/>
                <a:gd name="connsiteY2" fmla="*/ 713265 h 831468"/>
                <a:gd name="connsiteX3" fmla="*/ 776813 w 1979409"/>
                <a:gd name="connsiteY3" fmla="*/ 831468 h 831468"/>
                <a:gd name="connsiteX4" fmla="*/ 0 w 1979409"/>
                <a:gd name="connsiteY4" fmla="*/ 169829 h 831468"/>
                <a:gd name="connsiteX0" fmla="*/ 0 w 2033595"/>
                <a:gd name="connsiteY0" fmla="*/ 192407 h 831468"/>
                <a:gd name="connsiteX1" fmla="*/ 1161845 w 2033595"/>
                <a:gd name="connsiteY1" fmla="*/ 0 h 831468"/>
                <a:gd name="connsiteX2" fmla="*/ 2033595 w 2033595"/>
                <a:gd name="connsiteY2" fmla="*/ 713265 h 831468"/>
                <a:gd name="connsiteX3" fmla="*/ 830999 w 2033595"/>
                <a:gd name="connsiteY3" fmla="*/ 831468 h 831468"/>
                <a:gd name="connsiteX4" fmla="*/ 0 w 2033595"/>
                <a:gd name="connsiteY4" fmla="*/ 192407 h 831468"/>
                <a:gd name="connsiteX0" fmla="*/ 0 w 2031338"/>
                <a:gd name="connsiteY0" fmla="*/ 172087 h 831468"/>
                <a:gd name="connsiteX1" fmla="*/ 1159588 w 2031338"/>
                <a:gd name="connsiteY1" fmla="*/ 0 h 831468"/>
                <a:gd name="connsiteX2" fmla="*/ 2031338 w 2031338"/>
                <a:gd name="connsiteY2" fmla="*/ 713265 h 831468"/>
                <a:gd name="connsiteX3" fmla="*/ 828742 w 2031338"/>
                <a:gd name="connsiteY3" fmla="*/ 831468 h 831468"/>
                <a:gd name="connsiteX4" fmla="*/ 0 w 2031338"/>
                <a:gd name="connsiteY4" fmla="*/ 172087 h 831468"/>
                <a:gd name="connsiteX0" fmla="*/ 0 w 2031338"/>
                <a:gd name="connsiteY0" fmla="*/ 120158 h 779539"/>
                <a:gd name="connsiteX1" fmla="*/ 1159588 w 2031338"/>
                <a:gd name="connsiteY1" fmla="*/ 0 h 779539"/>
                <a:gd name="connsiteX2" fmla="*/ 2031338 w 2031338"/>
                <a:gd name="connsiteY2" fmla="*/ 661336 h 779539"/>
                <a:gd name="connsiteX3" fmla="*/ 828742 w 2031338"/>
                <a:gd name="connsiteY3" fmla="*/ 779539 h 779539"/>
                <a:gd name="connsiteX4" fmla="*/ 0 w 2031338"/>
                <a:gd name="connsiteY4" fmla="*/ 120158 h 779539"/>
                <a:gd name="connsiteX0" fmla="*/ 0 w 2031338"/>
                <a:gd name="connsiteY0" fmla="*/ 147251 h 806632"/>
                <a:gd name="connsiteX1" fmla="*/ 1193455 w 2031338"/>
                <a:gd name="connsiteY1" fmla="*/ 0 h 806632"/>
                <a:gd name="connsiteX2" fmla="*/ 2031338 w 2031338"/>
                <a:gd name="connsiteY2" fmla="*/ 688429 h 806632"/>
                <a:gd name="connsiteX3" fmla="*/ 828742 w 2031338"/>
                <a:gd name="connsiteY3" fmla="*/ 806632 h 806632"/>
                <a:gd name="connsiteX4" fmla="*/ 0 w 2031338"/>
                <a:gd name="connsiteY4" fmla="*/ 147251 h 806632"/>
                <a:gd name="connsiteX0" fmla="*/ 0 w 2031338"/>
                <a:gd name="connsiteY0" fmla="*/ 154024 h 813405"/>
                <a:gd name="connsiteX1" fmla="*/ 1175393 w 2031338"/>
                <a:gd name="connsiteY1" fmla="*/ 0 h 813405"/>
                <a:gd name="connsiteX2" fmla="*/ 2031338 w 2031338"/>
                <a:gd name="connsiteY2" fmla="*/ 695202 h 813405"/>
                <a:gd name="connsiteX3" fmla="*/ 828742 w 2031338"/>
                <a:gd name="connsiteY3" fmla="*/ 813405 h 813405"/>
                <a:gd name="connsiteX4" fmla="*/ 0 w 2031338"/>
                <a:gd name="connsiteY4" fmla="*/ 154024 h 813405"/>
                <a:gd name="connsiteX0" fmla="*/ 0 w 2019908"/>
                <a:gd name="connsiteY0" fmla="*/ 154024 h 813405"/>
                <a:gd name="connsiteX1" fmla="*/ 1175393 w 2019908"/>
                <a:gd name="connsiteY1" fmla="*/ 0 h 813405"/>
                <a:gd name="connsiteX2" fmla="*/ 2019908 w 2019908"/>
                <a:gd name="connsiteY2" fmla="*/ 699012 h 813405"/>
                <a:gd name="connsiteX3" fmla="*/ 828742 w 2019908"/>
                <a:gd name="connsiteY3" fmla="*/ 813405 h 813405"/>
                <a:gd name="connsiteX4" fmla="*/ 0 w 2019908"/>
                <a:gd name="connsiteY4" fmla="*/ 154024 h 813405"/>
                <a:gd name="connsiteX0" fmla="*/ 0 w 2025623"/>
                <a:gd name="connsiteY0" fmla="*/ 154024 h 813405"/>
                <a:gd name="connsiteX1" fmla="*/ 1175393 w 2025623"/>
                <a:gd name="connsiteY1" fmla="*/ 0 h 813405"/>
                <a:gd name="connsiteX2" fmla="*/ 2025623 w 2025623"/>
                <a:gd name="connsiteY2" fmla="*/ 693297 h 813405"/>
                <a:gd name="connsiteX3" fmla="*/ 828742 w 2025623"/>
                <a:gd name="connsiteY3" fmla="*/ 813405 h 813405"/>
                <a:gd name="connsiteX4" fmla="*/ 0 w 2025623"/>
                <a:gd name="connsiteY4" fmla="*/ 154024 h 81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623" h="813405">
                  <a:moveTo>
                    <a:pt x="0" y="154024"/>
                  </a:moveTo>
                  <a:lnTo>
                    <a:pt x="1175393" y="0"/>
                  </a:lnTo>
                  <a:lnTo>
                    <a:pt x="2025623" y="693297"/>
                  </a:lnTo>
                  <a:lnTo>
                    <a:pt x="828742" y="813405"/>
                  </a:lnTo>
                  <a:lnTo>
                    <a:pt x="0" y="15402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2" name="Rectángulo 30">
              <a:extLst>
                <a:ext uri="{FF2B5EF4-FFF2-40B4-BE49-F238E27FC236}">
                  <a16:creationId xmlns:a16="http://schemas.microsoft.com/office/drawing/2014/main" id="{956F16B2-5BED-5AF0-960E-F1CA496267E9}"/>
                </a:ext>
              </a:extLst>
            </p:cNvPr>
            <p:cNvSpPr/>
            <p:nvPr/>
          </p:nvSpPr>
          <p:spPr>
            <a:xfrm>
              <a:off x="2556174" y="2548866"/>
              <a:ext cx="685814" cy="95987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26762 w 914400"/>
                <a:gd name="connsiteY0" fmla="*/ 0 h 1240015"/>
                <a:gd name="connsiteX1" fmla="*/ 914400 w 914400"/>
                <a:gd name="connsiteY1" fmla="*/ 325615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568712 w 914400"/>
                <a:gd name="connsiteY1" fmla="*/ 878716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896558 w 914400"/>
                <a:gd name="connsiteY1" fmla="*/ 731520 h 1240015"/>
                <a:gd name="connsiteX2" fmla="*/ 914400 w 914400"/>
                <a:gd name="connsiteY2" fmla="*/ 1240015 h 1240015"/>
                <a:gd name="connsiteX3" fmla="*/ 0 w 914400"/>
                <a:gd name="connsiteY3" fmla="*/ 1240015 h 1240015"/>
                <a:gd name="connsiteX4" fmla="*/ 26762 w 914400"/>
                <a:gd name="connsiteY4" fmla="*/ 0 h 1240015"/>
                <a:gd name="connsiteX0" fmla="*/ 26762 w 898788"/>
                <a:gd name="connsiteY0" fmla="*/ 0 h 1248936"/>
                <a:gd name="connsiteX1" fmla="*/ 896558 w 898788"/>
                <a:gd name="connsiteY1" fmla="*/ 731520 h 1248936"/>
                <a:gd name="connsiteX2" fmla="*/ 898788 w 898788"/>
                <a:gd name="connsiteY2" fmla="*/ 1248936 h 1248936"/>
                <a:gd name="connsiteX3" fmla="*/ 0 w 898788"/>
                <a:gd name="connsiteY3" fmla="*/ 1240015 h 1248936"/>
                <a:gd name="connsiteX4" fmla="*/ 26762 w 898788"/>
                <a:gd name="connsiteY4" fmla="*/ 0 h 1248936"/>
                <a:gd name="connsiteX0" fmla="*/ 0 w 872026"/>
                <a:gd name="connsiteY0" fmla="*/ 0 h 1248936"/>
                <a:gd name="connsiteX1" fmla="*/ 869796 w 872026"/>
                <a:gd name="connsiteY1" fmla="*/ 731520 h 1248936"/>
                <a:gd name="connsiteX2" fmla="*/ 872026 w 872026"/>
                <a:gd name="connsiteY2" fmla="*/ 1248936 h 1248936"/>
                <a:gd name="connsiteX3" fmla="*/ 15613 w 872026"/>
                <a:gd name="connsiteY3" fmla="*/ 459429 h 1248936"/>
                <a:gd name="connsiteX4" fmla="*/ 0 w 872026"/>
                <a:gd name="connsiteY4" fmla="*/ 0 h 1248936"/>
                <a:gd name="connsiteX0" fmla="*/ 20071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20071 w 892097"/>
                <a:gd name="connsiteY4" fmla="*/ 0 h 1248936"/>
                <a:gd name="connsiteX0" fmla="*/ 0 w 905480"/>
                <a:gd name="connsiteY0" fmla="*/ 0 h 1222173"/>
                <a:gd name="connsiteX1" fmla="*/ 903250 w 905480"/>
                <a:gd name="connsiteY1" fmla="*/ 704757 h 1222173"/>
                <a:gd name="connsiteX2" fmla="*/ 905480 w 905480"/>
                <a:gd name="connsiteY2" fmla="*/ 1222173 h 1222173"/>
                <a:gd name="connsiteX3" fmla="*/ 13383 w 905480"/>
                <a:gd name="connsiteY3" fmla="*/ 470580 h 1222173"/>
                <a:gd name="connsiteX4" fmla="*/ 0 w 905480"/>
                <a:gd name="connsiteY4" fmla="*/ 0 h 1222173"/>
                <a:gd name="connsiteX0" fmla="*/ 13380 w 892097"/>
                <a:gd name="connsiteY0" fmla="*/ 0 h 1253396"/>
                <a:gd name="connsiteX1" fmla="*/ 889867 w 892097"/>
                <a:gd name="connsiteY1" fmla="*/ 735980 h 1253396"/>
                <a:gd name="connsiteX2" fmla="*/ 892097 w 892097"/>
                <a:gd name="connsiteY2" fmla="*/ 1253396 h 1253396"/>
                <a:gd name="connsiteX3" fmla="*/ 0 w 892097"/>
                <a:gd name="connsiteY3" fmla="*/ 501803 h 1253396"/>
                <a:gd name="connsiteX4" fmla="*/ 13380 w 892097"/>
                <a:gd name="connsiteY4" fmla="*/ 0 h 1253396"/>
                <a:gd name="connsiteX0" fmla="*/ 0 w 954546"/>
                <a:gd name="connsiteY0" fmla="*/ 0 h 1161956"/>
                <a:gd name="connsiteX1" fmla="*/ 952316 w 954546"/>
                <a:gd name="connsiteY1" fmla="*/ 644540 h 1161956"/>
                <a:gd name="connsiteX2" fmla="*/ 954546 w 954546"/>
                <a:gd name="connsiteY2" fmla="*/ 1161956 h 1161956"/>
                <a:gd name="connsiteX3" fmla="*/ 62449 w 954546"/>
                <a:gd name="connsiteY3" fmla="*/ 410363 h 1161956"/>
                <a:gd name="connsiteX4" fmla="*/ 0 w 954546"/>
                <a:gd name="connsiteY4" fmla="*/ 0 h 1161956"/>
                <a:gd name="connsiteX0" fmla="*/ 24531 w 892097"/>
                <a:gd name="connsiteY0" fmla="*/ 0 h 1244475"/>
                <a:gd name="connsiteX1" fmla="*/ 889867 w 892097"/>
                <a:gd name="connsiteY1" fmla="*/ 727059 h 1244475"/>
                <a:gd name="connsiteX2" fmla="*/ 892097 w 892097"/>
                <a:gd name="connsiteY2" fmla="*/ 1244475 h 1244475"/>
                <a:gd name="connsiteX3" fmla="*/ 0 w 892097"/>
                <a:gd name="connsiteY3" fmla="*/ 492882 h 1244475"/>
                <a:gd name="connsiteX4" fmla="*/ 24531 w 892097"/>
                <a:gd name="connsiteY4" fmla="*/ 0 h 1244475"/>
                <a:gd name="connsiteX0" fmla="*/ 0 w 898790"/>
                <a:gd name="connsiteY0" fmla="*/ 0 h 1228863"/>
                <a:gd name="connsiteX1" fmla="*/ 896560 w 898790"/>
                <a:gd name="connsiteY1" fmla="*/ 711447 h 1228863"/>
                <a:gd name="connsiteX2" fmla="*/ 898790 w 898790"/>
                <a:gd name="connsiteY2" fmla="*/ 1228863 h 1228863"/>
                <a:gd name="connsiteX3" fmla="*/ 6693 w 898790"/>
                <a:gd name="connsiteY3" fmla="*/ 477270 h 1228863"/>
                <a:gd name="connsiteX4" fmla="*/ 0 w 898790"/>
                <a:gd name="connsiteY4" fmla="*/ 0 h 1228863"/>
                <a:gd name="connsiteX0" fmla="*/ 15610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15610 w 892097"/>
                <a:gd name="connsiteY4" fmla="*/ 0 h 1248936"/>
                <a:gd name="connsiteX0" fmla="*/ 0 w 876487"/>
                <a:gd name="connsiteY0" fmla="*/ 0 h 1248936"/>
                <a:gd name="connsiteX1" fmla="*/ 874257 w 876487"/>
                <a:gd name="connsiteY1" fmla="*/ 731520 h 1248936"/>
                <a:gd name="connsiteX2" fmla="*/ 876487 w 876487"/>
                <a:gd name="connsiteY2" fmla="*/ 1248936 h 1248936"/>
                <a:gd name="connsiteX3" fmla="*/ 25030 w 876487"/>
                <a:gd name="connsiteY3" fmla="*/ 544757 h 1248936"/>
                <a:gd name="connsiteX4" fmla="*/ 0 w 876487"/>
                <a:gd name="connsiteY4" fmla="*/ 0 h 1248936"/>
                <a:gd name="connsiteX0" fmla="*/ 0 w 890033"/>
                <a:gd name="connsiteY0" fmla="*/ 0 h 1235389"/>
                <a:gd name="connsiteX1" fmla="*/ 887803 w 890033"/>
                <a:gd name="connsiteY1" fmla="*/ 717973 h 1235389"/>
                <a:gd name="connsiteX2" fmla="*/ 890033 w 890033"/>
                <a:gd name="connsiteY2" fmla="*/ 1235389 h 1235389"/>
                <a:gd name="connsiteX3" fmla="*/ 38576 w 890033"/>
                <a:gd name="connsiteY3" fmla="*/ 531210 h 1235389"/>
                <a:gd name="connsiteX4" fmla="*/ 0 w 890033"/>
                <a:gd name="connsiteY4" fmla="*/ 0 h 1235389"/>
                <a:gd name="connsiteX0" fmla="*/ 17868 w 851457"/>
                <a:gd name="connsiteY0" fmla="*/ 0 h 1104438"/>
                <a:gd name="connsiteX1" fmla="*/ 849227 w 851457"/>
                <a:gd name="connsiteY1" fmla="*/ 587022 h 1104438"/>
                <a:gd name="connsiteX2" fmla="*/ 851457 w 851457"/>
                <a:gd name="connsiteY2" fmla="*/ 1104438 h 1104438"/>
                <a:gd name="connsiteX3" fmla="*/ 0 w 851457"/>
                <a:gd name="connsiteY3" fmla="*/ 400259 h 1104438"/>
                <a:gd name="connsiteX4" fmla="*/ 17868 w 851457"/>
                <a:gd name="connsiteY4" fmla="*/ 0 h 1104438"/>
                <a:gd name="connsiteX0" fmla="*/ 0 w 860682"/>
                <a:gd name="connsiteY0" fmla="*/ 0 h 1183460"/>
                <a:gd name="connsiteX1" fmla="*/ 858452 w 860682"/>
                <a:gd name="connsiteY1" fmla="*/ 666044 h 1183460"/>
                <a:gd name="connsiteX2" fmla="*/ 860682 w 860682"/>
                <a:gd name="connsiteY2" fmla="*/ 1183460 h 1183460"/>
                <a:gd name="connsiteX3" fmla="*/ 9225 w 860682"/>
                <a:gd name="connsiteY3" fmla="*/ 479281 h 1183460"/>
                <a:gd name="connsiteX4" fmla="*/ 0 w 860682"/>
                <a:gd name="connsiteY4" fmla="*/ 0 h 1183460"/>
                <a:gd name="connsiteX0" fmla="*/ 8837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8837 w 869519"/>
                <a:gd name="connsiteY4" fmla="*/ 0 h 1183460"/>
                <a:gd name="connsiteX0" fmla="*/ 0 w 903579"/>
                <a:gd name="connsiteY0" fmla="*/ 0 h 1158625"/>
                <a:gd name="connsiteX1" fmla="*/ 901349 w 903579"/>
                <a:gd name="connsiteY1" fmla="*/ 641209 h 1158625"/>
                <a:gd name="connsiteX2" fmla="*/ 903579 w 903579"/>
                <a:gd name="connsiteY2" fmla="*/ 1158625 h 1158625"/>
                <a:gd name="connsiteX3" fmla="*/ 34060 w 903579"/>
                <a:gd name="connsiteY3" fmla="*/ 438641 h 1158625"/>
                <a:gd name="connsiteX4" fmla="*/ 0 w 903579"/>
                <a:gd name="connsiteY4" fmla="*/ 0 h 1158625"/>
                <a:gd name="connsiteX0" fmla="*/ 0 w 871970"/>
                <a:gd name="connsiteY0" fmla="*/ 0 h 1190234"/>
                <a:gd name="connsiteX1" fmla="*/ 869740 w 871970"/>
                <a:gd name="connsiteY1" fmla="*/ 672818 h 1190234"/>
                <a:gd name="connsiteX2" fmla="*/ 871970 w 871970"/>
                <a:gd name="connsiteY2" fmla="*/ 1190234 h 1190234"/>
                <a:gd name="connsiteX3" fmla="*/ 2451 w 871970"/>
                <a:gd name="connsiteY3" fmla="*/ 470250 h 1190234"/>
                <a:gd name="connsiteX4" fmla="*/ 0 w 871970"/>
                <a:gd name="connsiteY4" fmla="*/ 0 h 1190234"/>
                <a:gd name="connsiteX0" fmla="*/ 0 w 871970"/>
                <a:gd name="connsiteY0" fmla="*/ 0 h 1108954"/>
                <a:gd name="connsiteX1" fmla="*/ 869740 w 871970"/>
                <a:gd name="connsiteY1" fmla="*/ 591538 h 1108954"/>
                <a:gd name="connsiteX2" fmla="*/ 871970 w 871970"/>
                <a:gd name="connsiteY2" fmla="*/ 1108954 h 1108954"/>
                <a:gd name="connsiteX3" fmla="*/ 2451 w 871970"/>
                <a:gd name="connsiteY3" fmla="*/ 388970 h 1108954"/>
                <a:gd name="connsiteX4" fmla="*/ 0 w 871970"/>
                <a:gd name="connsiteY4" fmla="*/ 0 h 1108954"/>
                <a:gd name="connsiteX0" fmla="*/ 15611 w 869519"/>
                <a:gd name="connsiteY0" fmla="*/ 0 h 1185718"/>
                <a:gd name="connsiteX1" fmla="*/ 867289 w 869519"/>
                <a:gd name="connsiteY1" fmla="*/ 668302 h 1185718"/>
                <a:gd name="connsiteX2" fmla="*/ 869519 w 869519"/>
                <a:gd name="connsiteY2" fmla="*/ 1185718 h 1185718"/>
                <a:gd name="connsiteX3" fmla="*/ 0 w 869519"/>
                <a:gd name="connsiteY3" fmla="*/ 465734 h 1185718"/>
                <a:gd name="connsiteX4" fmla="*/ 15611 w 869519"/>
                <a:gd name="connsiteY4" fmla="*/ 0 h 1185718"/>
                <a:gd name="connsiteX0" fmla="*/ 6580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6580 w 869519"/>
                <a:gd name="connsiteY4" fmla="*/ 0 h 1183460"/>
                <a:gd name="connsiteX0" fmla="*/ 23 w 862962"/>
                <a:gd name="connsiteY0" fmla="*/ 0 h 1183460"/>
                <a:gd name="connsiteX1" fmla="*/ 860732 w 862962"/>
                <a:gd name="connsiteY1" fmla="*/ 666044 h 1183460"/>
                <a:gd name="connsiteX2" fmla="*/ 862962 w 862962"/>
                <a:gd name="connsiteY2" fmla="*/ 1183460 h 1183460"/>
                <a:gd name="connsiteX3" fmla="*/ 153745 w 862962"/>
                <a:gd name="connsiteY3" fmla="*/ 472507 h 1183460"/>
                <a:gd name="connsiteX4" fmla="*/ 23 w 862962"/>
                <a:gd name="connsiteY4" fmla="*/ 0 h 1183460"/>
                <a:gd name="connsiteX0" fmla="*/ 95 w 863034"/>
                <a:gd name="connsiteY0" fmla="*/ 0 h 1183460"/>
                <a:gd name="connsiteX1" fmla="*/ 860804 w 863034"/>
                <a:gd name="connsiteY1" fmla="*/ 666044 h 1183460"/>
                <a:gd name="connsiteX2" fmla="*/ 863034 w 863034"/>
                <a:gd name="connsiteY2" fmla="*/ 1183460 h 1183460"/>
                <a:gd name="connsiteX3" fmla="*/ 31897 w 863034"/>
                <a:gd name="connsiteY3" fmla="*/ 481539 h 1183460"/>
                <a:gd name="connsiteX4" fmla="*/ 95 w 863034"/>
                <a:gd name="connsiteY4" fmla="*/ 0 h 1183460"/>
                <a:gd name="connsiteX0" fmla="*/ 17869 w 831137"/>
                <a:gd name="connsiteY0" fmla="*/ 0 h 1095407"/>
                <a:gd name="connsiteX1" fmla="*/ 828907 w 831137"/>
                <a:gd name="connsiteY1" fmla="*/ 577991 h 1095407"/>
                <a:gd name="connsiteX2" fmla="*/ 831137 w 831137"/>
                <a:gd name="connsiteY2" fmla="*/ 1095407 h 1095407"/>
                <a:gd name="connsiteX3" fmla="*/ 0 w 831137"/>
                <a:gd name="connsiteY3" fmla="*/ 393486 h 1095407"/>
                <a:gd name="connsiteX4" fmla="*/ 17869 w 831137"/>
                <a:gd name="connsiteY4" fmla="*/ 0 h 1095407"/>
                <a:gd name="connsiteX0" fmla="*/ 439 w 834027"/>
                <a:gd name="connsiteY0" fmla="*/ 0 h 1165399"/>
                <a:gd name="connsiteX1" fmla="*/ 831797 w 834027"/>
                <a:gd name="connsiteY1" fmla="*/ 647983 h 1165399"/>
                <a:gd name="connsiteX2" fmla="*/ 834027 w 834027"/>
                <a:gd name="connsiteY2" fmla="*/ 1165399 h 1165399"/>
                <a:gd name="connsiteX3" fmla="*/ 2890 w 834027"/>
                <a:gd name="connsiteY3" fmla="*/ 463478 h 1165399"/>
                <a:gd name="connsiteX4" fmla="*/ 439 w 834027"/>
                <a:gd name="connsiteY4" fmla="*/ 0 h 1165399"/>
                <a:gd name="connsiteX0" fmla="*/ 344 w 836190"/>
                <a:gd name="connsiteY0" fmla="*/ 0 h 1183461"/>
                <a:gd name="connsiteX1" fmla="*/ 833960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2911 w 838757"/>
                <a:gd name="connsiteY0" fmla="*/ 0 h 1183461"/>
                <a:gd name="connsiteX1" fmla="*/ 836527 w 838757"/>
                <a:gd name="connsiteY1" fmla="*/ 666045 h 1183461"/>
                <a:gd name="connsiteX2" fmla="*/ 838757 w 838757"/>
                <a:gd name="connsiteY2" fmla="*/ 1183461 h 1183461"/>
                <a:gd name="connsiteX3" fmla="*/ 0 w 838757"/>
                <a:gd name="connsiteY3" fmla="*/ 479635 h 1183461"/>
                <a:gd name="connsiteX4" fmla="*/ 2911 w 838757"/>
                <a:gd name="connsiteY4" fmla="*/ 0 h 1183461"/>
                <a:gd name="connsiteX0" fmla="*/ 4816 w 838757"/>
                <a:gd name="connsiteY0" fmla="*/ 0 h 1158696"/>
                <a:gd name="connsiteX1" fmla="*/ 836527 w 838757"/>
                <a:gd name="connsiteY1" fmla="*/ 641280 h 1158696"/>
                <a:gd name="connsiteX2" fmla="*/ 838757 w 838757"/>
                <a:gd name="connsiteY2" fmla="*/ 1158696 h 1158696"/>
                <a:gd name="connsiteX3" fmla="*/ 0 w 838757"/>
                <a:gd name="connsiteY3" fmla="*/ 454870 h 1158696"/>
                <a:gd name="connsiteX4" fmla="*/ 4816 w 838757"/>
                <a:gd name="connsiteY4" fmla="*/ 0 h 1158696"/>
                <a:gd name="connsiteX0" fmla="*/ 16246 w 838757"/>
                <a:gd name="connsiteY0" fmla="*/ 0 h 1173936"/>
                <a:gd name="connsiteX1" fmla="*/ 836527 w 838757"/>
                <a:gd name="connsiteY1" fmla="*/ 656520 h 1173936"/>
                <a:gd name="connsiteX2" fmla="*/ 838757 w 838757"/>
                <a:gd name="connsiteY2" fmla="*/ 1173936 h 1173936"/>
                <a:gd name="connsiteX3" fmla="*/ 0 w 838757"/>
                <a:gd name="connsiteY3" fmla="*/ 470110 h 1173936"/>
                <a:gd name="connsiteX4" fmla="*/ 16246 w 838757"/>
                <a:gd name="connsiteY4" fmla="*/ 0 h 117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757" h="1173936">
                  <a:moveTo>
                    <a:pt x="16246" y="0"/>
                  </a:moveTo>
                  <a:lnTo>
                    <a:pt x="836527" y="656520"/>
                  </a:lnTo>
                  <a:cubicBezTo>
                    <a:pt x="837270" y="828992"/>
                    <a:pt x="838014" y="1001464"/>
                    <a:pt x="838757" y="1173936"/>
                  </a:cubicBezTo>
                  <a:lnTo>
                    <a:pt x="0" y="470110"/>
                  </a:lnTo>
                  <a:cubicBezTo>
                    <a:pt x="2193" y="315618"/>
                    <a:pt x="14053" y="154492"/>
                    <a:pt x="1624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3" name="Rectángulo 33">
              <a:extLst>
                <a:ext uri="{FF2B5EF4-FFF2-40B4-BE49-F238E27FC236}">
                  <a16:creationId xmlns:a16="http://schemas.microsoft.com/office/drawing/2014/main" id="{D5FE93F8-E3CC-A584-A48C-19D35EC20466}"/>
                </a:ext>
              </a:extLst>
            </p:cNvPr>
            <p:cNvSpPr/>
            <p:nvPr/>
          </p:nvSpPr>
          <p:spPr>
            <a:xfrm>
              <a:off x="3534460" y="1902908"/>
              <a:ext cx="1648043" cy="66508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26995"/>
                <a:gd name="connsiteY0" fmla="*/ 0 h 923321"/>
                <a:gd name="connsiteX1" fmla="*/ 914400 w 1326995"/>
                <a:gd name="connsiteY1" fmla="*/ 0 h 923321"/>
                <a:gd name="connsiteX2" fmla="*/ 1326995 w 1326995"/>
                <a:gd name="connsiteY2" fmla="*/ 923321 h 923321"/>
                <a:gd name="connsiteX3" fmla="*/ 0 w 1326995"/>
                <a:gd name="connsiteY3" fmla="*/ 914400 h 923321"/>
                <a:gd name="connsiteX4" fmla="*/ 0 w 1326995"/>
                <a:gd name="connsiteY4" fmla="*/ 0 h 923321"/>
                <a:gd name="connsiteX0" fmla="*/ 0 w 1326995"/>
                <a:gd name="connsiteY0" fmla="*/ 0 h 1041524"/>
                <a:gd name="connsiteX1" fmla="*/ 914400 w 1326995"/>
                <a:gd name="connsiteY1" fmla="*/ 0 h 1041524"/>
                <a:gd name="connsiteX2" fmla="*/ 1326995 w 1326995"/>
                <a:gd name="connsiteY2" fmla="*/ 923321 h 1041524"/>
                <a:gd name="connsiteX3" fmla="*/ 171729 w 1326995"/>
                <a:gd name="connsiteY3" fmla="*/ 1041524 h 1041524"/>
                <a:gd name="connsiteX4" fmla="*/ 0 w 1326995"/>
                <a:gd name="connsiteY4" fmla="*/ 0 h 1041524"/>
                <a:gd name="connsiteX0" fmla="*/ 0 w 1804267"/>
                <a:gd name="connsiteY0" fmla="*/ 365760 h 1041524"/>
                <a:gd name="connsiteX1" fmla="*/ 1391672 w 1804267"/>
                <a:gd name="connsiteY1" fmla="*/ 0 h 1041524"/>
                <a:gd name="connsiteX2" fmla="*/ 1804267 w 1804267"/>
                <a:gd name="connsiteY2" fmla="*/ 923321 h 1041524"/>
                <a:gd name="connsiteX3" fmla="*/ 649001 w 1804267"/>
                <a:gd name="connsiteY3" fmla="*/ 1041524 h 1041524"/>
                <a:gd name="connsiteX4" fmla="*/ 0 w 1804267"/>
                <a:gd name="connsiteY4" fmla="*/ 365760 h 1041524"/>
                <a:gd name="connsiteX0" fmla="*/ 0 w 1804267"/>
                <a:gd name="connsiteY0" fmla="*/ 22302 h 698066"/>
                <a:gd name="connsiteX1" fmla="*/ 649001 w 1804267"/>
                <a:gd name="connsiteY1" fmla="*/ 0 h 698066"/>
                <a:gd name="connsiteX2" fmla="*/ 1804267 w 1804267"/>
                <a:gd name="connsiteY2" fmla="*/ 579863 h 698066"/>
                <a:gd name="connsiteX3" fmla="*/ 649001 w 1804267"/>
                <a:gd name="connsiteY3" fmla="*/ 698066 h 698066"/>
                <a:gd name="connsiteX4" fmla="*/ 0 w 1804267"/>
                <a:gd name="connsiteY4" fmla="*/ 22302 h 698066"/>
                <a:gd name="connsiteX0" fmla="*/ 0 w 1804267"/>
                <a:gd name="connsiteY0" fmla="*/ 189571 h 865335"/>
                <a:gd name="connsiteX1" fmla="*/ 916630 w 1804267"/>
                <a:gd name="connsiteY1" fmla="*/ 0 h 865335"/>
                <a:gd name="connsiteX2" fmla="*/ 1804267 w 1804267"/>
                <a:gd name="connsiteY2" fmla="*/ 747132 h 865335"/>
                <a:gd name="connsiteX3" fmla="*/ 649001 w 1804267"/>
                <a:gd name="connsiteY3" fmla="*/ 865335 h 865335"/>
                <a:gd name="connsiteX4" fmla="*/ 0 w 1804267"/>
                <a:gd name="connsiteY4" fmla="*/ 189571 h 865335"/>
                <a:gd name="connsiteX0" fmla="*/ 0 w 2058515"/>
                <a:gd name="connsiteY0" fmla="*/ 142736 h 865335"/>
                <a:gd name="connsiteX1" fmla="*/ 1170878 w 2058515"/>
                <a:gd name="connsiteY1" fmla="*/ 0 h 865335"/>
                <a:gd name="connsiteX2" fmla="*/ 2058515 w 2058515"/>
                <a:gd name="connsiteY2" fmla="*/ 747132 h 865335"/>
                <a:gd name="connsiteX3" fmla="*/ 903249 w 2058515"/>
                <a:gd name="connsiteY3" fmla="*/ 865335 h 865335"/>
                <a:gd name="connsiteX4" fmla="*/ 0 w 2058515"/>
                <a:gd name="connsiteY4" fmla="*/ 142736 h 865335"/>
                <a:gd name="connsiteX0" fmla="*/ 0 w 1886786"/>
                <a:gd name="connsiteY0" fmla="*/ 142736 h 865335"/>
                <a:gd name="connsiteX1" fmla="*/ 1170878 w 1886786"/>
                <a:gd name="connsiteY1" fmla="*/ 0 h 865335"/>
                <a:gd name="connsiteX2" fmla="*/ 1886786 w 1886786"/>
                <a:gd name="connsiteY2" fmla="*/ 704757 h 865335"/>
                <a:gd name="connsiteX3" fmla="*/ 903249 w 1886786"/>
                <a:gd name="connsiteY3" fmla="*/ 865335 h 865335"/>
                <a:gd name="connsiteX4" fmla="*/ 0 w 1886786"/>
                <a:gd name="connsiteY4" fmla="*/ 142736 h 865335"/>
                <a:gd name="connsiteX0" fmla="*/ 0 w 2065205"/>
                <a:gd name="connsiteY0" fmla="*/ 142736 h 865335"/>
                <a:gd name="connsiteX1" fmla="*/ 1170878 w 2065205"/>
                <a:gd name="connsiteY1" fmla="*/ 0 h 865335"/>
                <a:gd name="connsiteX2" fmla="*/ 2065205 w 2065205"/>
                <a:gd name="connsiteY2" fmla="*/ 747132 h 865335"/>
                <a:gd name="connsiteX3" fmla="*/ 903249 w 2065205"/>
                <a:gd name="connsiteY3" fmla="*/ 865335 h 865335"/>
                <a:gd name="connsiteX4" fmla="*/ 0 w 2065205"/>
                <a:gd name="connsiteY4" fmla="*/ 142736 h 865335"/>
                <a:gd name="connsiteX0" fmla="*/ 0 w 2026823"/>
                <a:gd name="connsiteY0" fmla="*/ 196922 h 865335"/>
                <a:gd name="connsiteX1" fmla="*/ 1132496 w 2026823"/>
                <a:gd name="connsiteY1" fmla="*/ 0 h 865335"/>
                <a:gd name="connsiteX2" fmla="*/ 2026823 w 2026823"/>
                <a:gd name="connsiteY2" fmla="*/ 747132 h 865335"/>
                <a:gd name="connsiteX3" fmla="*/ 864867 w 2026823"/>
                <a:gd name="connsiteY3" fmla="*/ 865335 h 865335"/>
                <a:gd name="connsiteX4" fmla="*/ 0 w 2026823"/>
                <a:gd name="connsiteY4" fmla="*/ 196922 h 865335"/>
                <a:gd name="connsiteX0" fmla="*/ 0 w 2035854"/>
                <a:gd name="connsiteY0" fmla="*/ 192407 h 865335"/>
                <a:gd name="connsiteX1" fmla="*/ 1141527 w 2035854"/>
                <a:gd name="connsiteY1" fmla="*/ 0 h 865335"/>
                <a:gd name="connsiteX2" fmla="*/ 2035854 w 2035854"/>
                <a:gd name="connsiteY2" fmla="*/ 747132 h 865335"/>
                <a:gd name="connsiteX3" fmla="*/ 873898 w 2035854"/>
                <a:gd name="connsiteY3" fmla="*/ 865335 h 865335"/>
                <a:gd name="connsiteX4" fmla="*/ 0 w 2035854"/>
                <a:gd name="connsiteY4" fmla="*/ 192407 h 865335"/>
                <a:gd name="connsiteX0" fmla="*/ 0 w 2035854"/>
                <a:gd name="connsiteY0" fmla="*/ 192407 h 865335"/>
                <a:gd name="connsiteX1" fmla="*/ 1141527 w 2035854"/>
                <a:gd name="connsiteY1" fmla="*/ 0 h 865335"/>
                <a:gd name="connsiteX2" fmla="*/ 2035854 w 2035854"/>
                <a:gd name="connsiteY2" fmla="*/ 747132 h 865335"/>
                <a:gd name="connsiteX3" fmla="*/ 833258 w 2035854"/>
                <a:gd name="connsiteY3" fmla="*/ 865335 h 865335"/>
                <a:gd name="connsiteX4" fmla="*/ 0 w 2035854"/>
                <a:gd name="connsiteY4" fmla="*/ 192407 h 865335"/>
                <a:gd name="connsiteX0" fmla="*/ 0 w 2035854"/>
                <a:gd name="connsiteY0" fmla="*/ 108869 h 781797"/>
                <a:gd name="connsiteX1" fmla="*/ 1116691 w 2035854"/>
                <a:gd name="connsiteY1" fmla="*/ 0 h 781797"/>
                <a:gd name="connsiteX2" fmla="*/ 2035854 w 2035854"/>
                <a:gd name="connsiteY2" fmla="*/ 663594 h 781797"/>
                <a:gd name="connsiteX3" fmla="*/ 833258 w 2035854"/>
                <a:gd name="connsiteY3" fmla="*/ 781797 h 781797"/>
                <a:gd name="connsiteX4" fmla="*/ 0 w 2035854"/>
                <a:gd name="connsiteY4" fmla="*/ 108869 h 781797"/>
                <a:gd name="connsiteX0" fmla="*/ 0 w 2035854"/>
                <a:gd name="connsiteY0" fmla="*/ 158540 h 831468"/>
                <a:gd name="connsiteX1" fmla="*/ 1164104 w 2035854"/>
                <a:gd name="connsiteY1" fmla="*/ 0 h 831468"/>
                <a:gd name="connsiteX2" fmla="*/ 2035854 w 2035854"/>
                <a:gd name="connsiteY2" fmla="*/ 713265 h 831468"/>
                <a:gd name="connsiteX3" fmla="*/ 833258 w 2035854"/>
                <a:gd name="connsiteY3" fmla="*/ 831468 h 831468"/>
                <a:gd name="connsiteX4" fmla="*/ 0 w 2035854"/>
                <a:gd name="connsiteY4" fmla="*/ 158540 h 831468"/>
                <a:gd name="connsiteX0" fmla="*/ 0 w 2042627"/>
                <a:gd name="connsiteY0" fmla="*/ 169829 h 831468"/>
                <a:gd name="connsiteX1" fmla="*/ 1170877 w 2042627"/>
                <a:gd name="connsiteY1" fmla="*/ 0 h 831468"/>
                <a:gd name="connsiteX2" fmla="*/ 2042627 w 2042627"/>
                <a:gd name="connsiteY2" fmla="*/ 713265 h 831468"/>
                <a:gd name="connsiteX3" fmla="*/ 840031 w 2042627"/>
                <a:gd name="connsiteY3" fmla="*/ 831468 h 831468"/>
                <a:gd name="connsiteX4" fmla="*/ 0 w 2042627"/>
                <a:gd name="connsiteY4" fmla="*/ 169829 h 831468"/>
                <a:gd name="connsiteX0" fmla="*/ 0 w 2060689"/>
                <a:gd name="connsiteY0" fmla="*/ 169829 h 831468"/>
                <a:gd name="connsiteX1" fmla="*/ 1188939 w 2060689"/>
                <a:gd name="connsiteY1" fmla="*/ 0 h 831468"/>
                <a:gd name="connsiteX2" fmla="*/ 2060689 w 2060689"/>
                <a:gd name="connsiteY2" fmla="*/ 713265 h 831468"/>
                <a:gd name="connsiteX3" fmla="*/ 858093 w 2060689"/>
                <a:gd name="connsiteY3" fmla="*/ 831468 h 831468"/>
                <a:gd name="connsiteX4" fmla="*/ 0 w 2060689"/>
                <a:gd name="connsiteY4" fmla="*/ 169829 h 831468"/>
                <a:gd name="connsiteX0" fmla="*/ 0 w 1979409"/>
                <a:gd name="connsiteY0" fmla="*/ 169829 h 831468"/>
                <a:gd name="connsiteX1" fmla="*/ 1107659 w 1979409"/>
                <a:gd name="connsiteY1" fmla="*/ 0 h 831468"/>
                <a:gd name="connsiteX2" fmla="*/ 1979409 w 1979409"/>
                <a:gd name="connsiteY2" fmla="*/ 713265 h 831468"/>
                <a:gd name="connsiteX3" fmla="*/ 776813 w 1979409"/>
                <a:gd name="connsiteY3" fmla="*/ 831468 h 831468"/>
                <a:gd name="connsiteX4" fmla="*/ 0 w 1979409"/>
                <a:gd name="connsiteY4" fmla="*/ 169829 h 831468"/>
                <a:gd name="connsiteX0" fmla="*/ 0 w 2033595"/>
                <a:gd name="connsiteY0" fmla="*/ 192407 h 831468"/>
                <a:gd name="connsiteX1" fmla="*/ 1161845 w 2033595"/>
                <a:gd name="connsiteY1" fmla="*/ 0 h 831468"/>
                <a:gd name="connsiteX2" fmla="*/ 2033595 w 2033595"/>
                <a:gd name="connsiteY2" fmla="*/ 713265 h 831468"/>
                <a:gd name="connsiteX3" fmla="*/ 830999 w 2033595"/>
                <a:gd name="connsiteY3" fmla="*/ 831468 h 831468"/>
                <a:gd name="connsiteX4" fmla="*/ 0 w 2033595"/>
                <a:gd name="connsiteY4" fmla="*/ 192407 h 831468"/>
                <a:gd name="connsiteX0" fmla="*/ 0 w 2031338"/>
                <a:gd name="connsiteY0" fmla="*/ 172087 h 831468"/>
                <a:gd name="connsiteX1" fmla="*/ 1159588 w 2031338"/>
                <a:gd name="connsiteY1" fmla="*/ 0 h 831468"/>
                <a:gd name="connsiteX2" fmla="*/ 2031338 w 2031338"/>
                <a:gd name="connsiteY2" fmla="*/ 713265 h 831468"/>
                <a:gd name="connsiteX3" fmla="*/ 828742 w 2031338"/>
                <a:gd name="connsiteY3" fmla="*/ 831468 h 831468"/>
                <a:gd name="connsiteX4" fmla="*/ 0 w 2031338"/>
                <a:gd name="connsiteY4" fmla="*/ 172087 h 831468"/>
                <a:gd name="connsiteX0" fmla="*/ 0 w 2031338"/>
                <a:gd name="connsiteY0" fmla="*/ 120158 h 779539"/>
                <a:gd name="connsiteX1" fmla="*/ 1159588 w 2031338"/>
                <a:gd name="connsiteY1" fmla="*/ 0 h 779539"/>
                <a:gd name="connsiteX2" fmla="*/ 2031338 w 2031338"/>
                <a:gd name="connsiteY2" fmla="*/ 661336 h 779539"/>
                <a:gd name="connsiteX3" fmla="*/ 828742 w 2031338"/>
                <a:gd name="connsiteY3" fmla="*/ 779539 h 779539"/>
                <a:gd name="connsiteX4" fmla="*/ 0 w 2031338"/>
                <a:gd name="connsiteY4" fmla="*/ 120158 h 779539"/>
                <a:gd name="connsiteX0" fmla="*/ 0 w 2031338"/>
                <a:gd name="connsiteY0" fmla="*/ 147251 h 806632"/>
                <a:gd name="connsiteX1" fmla="*/ 1193455 w 2031338"/>
                <a:gd name="connsiteY1" fmla="*/ 0 h 806632"/>
                <a:gd name="connsiteX2" fmla="*/ 2031338 w 2031338"/>
                <a:gd name="connsiteY2" fmla="*/ 688429 h 806632"/>
                <a:gd name="connsiteX3" fmla="*/ 828742 w 2031338"/>
                <a:gd name="connsiteY3" fmla="*/ 806632 h 806632"/>
                <a:gd name="connsiteX4" fmla="*/ 0 w 2031338"/>
                <a:gd name="connsiteY4" fmla="*/ 147251 h 806632"/>
                <a:gd name="connsiteX0" fmla="*/ 0 w 2031338"/>
                <a:gd name="connsiteY0" fmla="*/ 154024 h 813405"/>
                <a:gd name="connsiteX1" fmla="*/ 1175393 w 2031338"/>
                <a:gd name="connsiteY1" fmla="*/ 0 h 813405"/>
                <a:gd name="connsiteX2" fmla="*/ 2031338 w 2031338"/>
                <a:gd name="connsiteY2" fmla="*/ 695202 h 813405"/>
                <a:gd name="connsiteX3" fmla="*/ 828742 w 2031338"/>
                <a:gd name="connsiteY3" fmla="*/ 813405 h 813405"/>
                <a:gd name="connsiteX4" fmla="*/ 0 w 2031338"/>
                <a:gd name="connsiteY4" fmla="*/ 154024 h 813405"/>
                <a:gd name="connsiteX0" fmla="*/ 0 w 2015573"/>
                <a:gd name="connsiteY0" fmla="*/ 154024 h 813405"/>
                <a:gd name="connsiteX1" fmla="*/ 1175393 w 2015573"/>
                <a:gd name="connsiteY1" fmla="*/ 0 h 813405"/>
                <a:gd name="connsiteX2" fmla="*/ 2015573 w 2015573"/>
                <a:gd name="connsiteY2" fmla="*/ 729361 h 813405"/>
                <a:gd name="connsiteX3" fmla="*/ 828742 w 2015573"/>
                <a:gd name="connsiteY3" fmla="*/ 813405 h 813405"/>
                <a:gd name="connsiteX4" fmla="*/ 0 w 2015573"/>
                <a:gd name="connsiteY4" fmla="*/ 154024 h 813405"/>
                <a:gd name="connsiteX0" fmla="*/ 0 w 2015573"/>
                <a:gd name="connsiteY0" fmla="*/ 154024 h 813405"/>
                <a:gd name="connsiteX1" fmla="*/ 1175393 w 2015573"/>
                <a:gd name="connsiteY1" fmla="*/ 0 h 813405"/>
                <a:gd name="connsiteX2" fmla="*/ 2015573 w 2015573"/>
                <a:gd name="connsiteY2" fmla="*/ 729361 h 813405"/>
                <a:gd name="connsiteX3" fmla="*/ 834457 w 2015573"/>
                <a:gd name="connsiteY3" fmla="*/ 813405 h 813405"/>
                <a:gd name="connsiteX4" fmla="*/ 0 w 2015573"/>
                <a:gd name="connsiteY4" fmla="*/ 154024 h 81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573" h="813405">
                  <a:moveTo>
                    <a:pt x="0" y="154024"/>
                  </a:moveTo>
                  <a:lnTo>
                    <a:pt x="1175393" y="0"/>
                  </a:lnTo>
                  <a:lnTo>
                    <a:pt x="2015573" y="729361"/>
                  </a:lnTo>
                  <a:lnTo>
                    <a:pt x="834457" y="813405"/>
                  </a:lnTo>
                  <a:lnTo>
                    <a:pt x="0" y="154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4" name="Rectángulo 30">
              <a:extLst>
                <a:ext uri="{FF2B5EF4-FFF2-40B4-BE49-F238E27FC236}">
                  <a16:creationId xmlns:a16="http://schemas.microsoft.com/office/drawing/2014/main" id="{0E911092-B43F-60AE-4E54-80DE82864BF2}"/>
                </a:ext>
              </a:extLst>
            </p:cNvPr>
            <p:cNvSpPr/>
            <p:nvPr/>
          </p:nvSpPr>
          <p:spPr>
            <a:xfrm>
              <a:off x="3525432" y="2033159"/>
              <a:ext cx="697207" cy="95675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26762 w 914400"/>
                <a:gd name="connsiteY0" fmla="*/ 0 h 1240015"/>
                <a:gd name="connsiteX1" fmla="*/ 914400 w 914400"/>
                <a:gd name="connsiteY1" fmla="*/ 325615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568712 w 914400"/>
                <a:gd name="connsiteY1" fmla="*/ 878716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896558 w 914400"/>
                <a:gd name="connsiteY1" fmla="*/ 731520 h 1240015"/>
                <a:gd name="connsiteX2" fmla="*/ 914400 w 914400"/>
                <a:gd name="connsiteY2" fmla="*/ 1240015 h 1240015"/>
                <a:gd name="connsiteX3" fmla="*/ 0 w 914400"/>
                <a:gd name="connsiteY3" fmla="*/ 1240015 h 1240015"/>
                <a:gd name="connsiteX4" fmla="*/ 26762 w 914400"/>
                <a:gd name="connsiteY4" fmla="*/ 0 h 1240015"/>
                <a:gd name="connsiteX0" fmla="*/ 26762 w 898788"/>
                <a:gd name="connsiteY0" fmla="*/ 0 h 1248936"/>
                <a:gd name="connsiteX1" fmla="*/ 896558 w 898788"/>
                <a:gd name="connsiteY1" fmla="*/ 731520 h 1248936"/>
                <a:gd name="connsiteX2" fmla="*/ 898788 w 898788"/>
                <a:gd name="connsiteY2" fmla="*/ 1248936 h 1248936"/>
                <a:gd name="connsiteX3" fmla="*/ 0 w 898788"/>
                <a:gd name="connsiteY3" fmla="*/ 1240015 h 1248936"/>
                <a:gd name="connsiteX4" fmla="*/ 26762 w 898788"/>
                <a:gd name="connsiteY4" fmla="*/ 0 h 1248936"/>
                <a:gd name="connsiteX0" fmla="*/ 0 w 872026"/>
                <a:gd name="connsiteY0" fmla="*/ 0 h 1248936"/>
                <a:gd name="connsiteX1" fmla="*/ 869796 w 872026"/>
                <a:gd name="connsiteY1" fmla="*/ 731520 h 1248936"/>
                <a:gd name="connsiteX2" fmla="*/ 872026 w 872026"/>
                <a:gd name="connsiteY2" fmla="*/ 1248936 h 1248936"/>
                <a:gd name="connsiteX3" fmla="*/ 15613 w 872026"/>
                <a:gd name="connsiteY3" fmla="*/ 459429 h 1248936"/>
                <a:gd name="connsiteX4" fmla="*/ 0 w 872026"/>
                <a:gd name="connsiteY4" fmla="*/ 0 h 1248936"/>
                <a:gd name="connsiteX0" fmla="*/ 20071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20071 w 892097"/>
                <a:gd name="connsiteY4" fmla="*/ 0 h 1248936"/>
                <a:gd name="connsiteX0" fmla="*/ 0 w 905480"/>
                <a:gd name="connsiteY0" fmla="*/ 0 h 1222173"/>
                <a:gd name="connsiteX1" fmla="*/ 903250 w 905480"/>
                <a:gd name="connsiteY1" fmla="*/ 704757 h 1222173"/>
                <a:gd name="connsiteX2" fmla="*/ 905480 w 905480"/>
                <a:gd name="connsiteY2" fmla="*/ 1222173 h 1222173"/>
                <a:gd name="connsiteX3" fmla="*/ 13383 w 905480"/>
                <a:gd name="connsiteY3" fmla="*/ 470580 h 1222173"/>
                <a:gd name="connsiteX4" fmla="*/ 0 w 905480"/>
                <a:gd name="connsiteY4" fmla="*/ 0 h 1222173"/>
                <a:gd name="connsiteX0" fmla="*/ 13380 w 892097"/>
                <a:gd name="connsiteY0" fmla="*/ 0 h 1253396"/>
                <a:gd name="connsiteX1" fmla="*/ 889867 w 892097"/>
                <a:gd name="connsiteY1" fmla="*/ 735980 h 1253396"/>
                <a:gd name="connsiteX2" fmla="*/ 892097 w 892097"/>
                <a:gd name="connsiteY2" fmla="*/ 1253396 h 1253396"/>
                <a:gd name="connsiteX3" fmla="*/ 0 w 892097"/>
                <a:gd name="connsiteY3" fmla="*/ 501803 h 1253396"/>
                <a:gd name="connsiteX4" fmla="*/ 13380 w 892097"/>
                <a:gd name="connsiteY4" fmla="*/ 0 h 1253396"/>
                <a:gd name="connsiteX0" fmla="*/ 0 w 954546"/>
                <a:gd name="connsiteY0" fmla="*/ 0 h 1161956"/>
                <a:gd name="connsiteX1" fmla="*/ 952316 w 954546"/>
                <a:gd name="connsiteY1" fmla="*/ 644540 h 1161956"/>
                <a:gd name="connsiteX2" fmla="*/ 954546 w 954546"/>
                <a:gd name="connsiteY2" fmla="*/ 1161956 h 1161956"/>
                <a:gd name="connsiteX3" fmla="*/ 62449 w 954546"/>
                <a:gd name="connsiteY3" fmla="*/ 410363 h 1161956"/>
                <a:gd name="connsiteX4" fmla="*/ 0 w 954546"/>
                <a:gd name="connsiteY4" fmla="*/ 0 h 1161956"/>
                <a:gd name="connsiteX0" fmla="*/ 24531 w 892097"/>
                <a:gd name="connsiteY0" fmla="*/ 0 h 1244475"/>
                <a:gd name="connsiteX1" fmla="*/ 889867 w 892097"/>
                <a:gd name="connsiteY1" fmla="*/ 727059 h 1244475"/>
                <a:gd name="connsiteX2" fmla="*/ 892097 w 892097"/>
                <a:gd name="connsiteY2" fmla="*/ 1244475 h 1244475"/>
                <a:gd name="connsiteX3" fmla="*/ 0 w 892097"/>
                <a:gd name="connsiteY3" fmla="*/ 492882 h 1244475"/>
                <a:gd name="connsiteX4" fmla="*/ 24531 w 892097"/>
                <a:gd name="connsiteY4" fmla="*/ 0 h 1244475"/>
                <a:gd name="connsiteX0" fmla="*/ 0 w 898790"/>
                <a:gd name="connsiteY0" fmla="*/ 0 h 1228863"/>
                <a:gd name="connsiteX1" fmla="*/ 896560 w 898790"/>
                <a:gd name="connsiteY1" fmla="*/ 711447 h 1228863"/>
                <a:gd name="connsiteX2" fmla="*/ 898790 w 898790"/>
                <a:gd name="connsiteY2" fmla="*/ 1228863 h 1228863"/>
                <a:gd name="connsiteX3" fmla="*/ 6693 w 898790"/>
                <a:gd name="connsiteY3" fmla="*/ 477270 h 1228863"/>
                <a:gd name="connsiteX4" fmla="*/ 0 w 898790"/>
                <a:gd name="connsiteY4" fmla="*/ 0 h 1228863"/>
                <a:gd name="connsiteX0" fmla="*/ 15610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15610 w 892097"/>
                <a:gd name="connsiteY4" fmla="*/ 0 h 1248936"/>
                <a:gd name="connsiteX0" fmla="*/ 0 w 876487"/>
                <a:gd name="connsiteY0" fmla="*/ 0 h 1248936"/>
                <a:gd name="connsiteX1" fmla="*/ 874257 w 876487"/>
                <a:gd name="connsiteY1" fmla="*/ 731520 h 1248936"/>
                <a:gd name="connsiteX2" fmla="*/ 876487 w 876487"/>
                <a:gd name="connsiteY2" fmla="*/ 1248936 h 1248936"/>
                <a:gd name="connsiteX3" fmla="*/ 25030 w 876487"/>
                <a:gd name="connsiteY3" fmla="*/ 544757 h 1248936"/>
                <a:gd name="connsiteX4" fmla="*/ 0 w 876487"/>
                <a:gd name="connsiteY4" fmla="*/ 0 h 1248936"/>
                <a:gd name="connsiteX0" fmla="*/ 0 w 890033"/>
                <a:gd name="connsiteY0" fmla="*/ 0 h 1235389"/>
                <a:gd name="connsiteX1" fmla="*/ 887803 w 890033"/>
                <a:gd name="connsiteY1" fmla="*/ 717973 h 1235389"/>
                <a:gd name="connsiteX2" fmla="*/ 890033 w 890033"/>
                <a:gd name="connsiteY2" fmla="*/ 1235389 h 1235389"/>
                <a:gd name="connsiteX3" fmla="*/ 38576 w 890033"/>
                <a:gd name="connsiteY3" fmla="*/ 531210 h 1235389"/>
                <a:gd name="connsiteX4" fmla="*/ 0 w 890033"/>
                <a:gd name="connsiteY4" fmla="*/ 0 h 1235389"/>
                <a:gd name="connsiteX0" fmla="*/ 17868 w 851457"/>
                <a:gd name="connsiteY0" fmla="*/ 0 h 1104438"/>
                <a:gd name="connsiteX1" fmla="*/ 849227 w 851457"/>
                <a:gd name="connsiteY1" fmla="*/ 587022 h 1104438"/>
                <a:gd name="connsiteX2" fmla="*/ 851457 w 851457"/>
                <a:gd name="connsiteY2" fmla="*/ 1104438 h 1104438"/>
                <a:gd name="connsiteX3" fmla="*/ 0 w 851457"/>
                <a:gd name="connsiteY3" fmla="*/ 400259 h 1104438"/>
                <a:gd name="connsiteX4" fmla="*/ 17868 w 851457"/>
                <a:gd name="connsiteY4" fmla="*/ 0 h 1104438"/>
                <a:gd name="connsiteX0" fmla="*/ 0 w 860682"/>
                <a:gd name="connsiteY0" fmla="*/ 0 h 1183460"/>
                <a:gd name="connsiteX1" fmla="*/ 858452 w 860682"/>
                <a:gd name="connsiteY1" fmla="*/ 666044 h 1183460"/>
                <a:gd name="connsiteX2" fmla="*/ 860682 w 860682"/>
                <a:gd name="connsiteY2" fmla="*/ 1183460 h 1183460"/>
                <a:gd name="connsiteX3" fmla="*/ 9225 w 860682"/>
                <a:gd name="connsiteY3" fmla="*/ 479281 h 1183460"/>
                <a:gd name="connsiteX4" fmla="*/ 0 w 860682"/>
                <a:gd name="connsiteY4" fmla="*/ 0 h 1183460"/>
                <a:gd name="connsiteX0" fmla="*/ 8837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8837 w 869519"/>
                <a:gd name="connsiteY4" fmla="*/ 0 h 1183460"/>
                <a:gd name="connsiteX0" fmla="*/ 0 w 903579"/>
                <a:gd name="connsiteY0" fmla="*/ 0 h 1158625"/>
                <a:gd name="connsiteX1" fmla="*/ 901349 w 903579"/>
                <a:gd name="connsiteY1" fmla="*/ 641209 h 1158625"/>
                <a:gd name="connsiteX2" fmla="*/ 903579 w 903579"/>
                <a:gd name="connsiteY2" fmla="*/ 1158625 h 1158625"/>
                <a:gd name="connsiteX3" fmla="*/ 34060 w 903579"/>
                <a:gd name="connsiteY3" fmla="*/ 438641 h 1158625"/>
                <a:gd name="connsiteX4" fmla="*/ 0 w 903579"/>
                <a:gd name="connsiteY4" fmla="*/ 0 h 1158625"/>
                <a:gd name="connsiteX0" fmla="*/ 0 w 871970"/>
                <a:gd name="connsiteY0" fmla="*/ 0 h 1190234"/>
                <a:gd name="connsiteX1" fmla="*/ 869740 w 871970"/>
                <a:gd name="connsiteY1" fmla="*/ 672818 h 1190234"/>
                <a:gd name="connsiteX2" fmla="*/ 871970 w 871970"/>
                <a:gd name="connsiteY2" fmla="*/ 1190234 h 1190234"/>
                <a:gd name="connsiteX3" fmla="*/ 2451 w 871970"/>
                <a:gd name="connsiteY3" fmla="*/ 470250 h 1190234"/>
                <a:gd name="connsiteX4" fmla="*/ 0 w 871970"/>
                <a:gd name="connsiteY4" fmla="*/ 0 h 1190234"/>
                <a:gd name="connsiteX0" fmla="*/ 0 w 871970"/>
                <a:gd name="connsiteY0" fmla="*/ 0 h 1108954"/>
                <a:gd name="connsiteX1" fmla="*/ 869740 w 871970"/>
                <a:gd name="connsiteY1" fmla="*/ 591538 h 1108954"/>
                <a:gd name="connsiteX2" fmla="*/ 871970 w 871970"/>
                <a:gd name="connsiteY2" fmla="*/ 1108954 h 1108954"/>
                <a:gd name="connsiteX3" fmla="*/ 2451 w 871970"/>
                <a:gd name="connsiteY3" fmla="*/ 388970 h 1108954"/>
                <a:gd name="connsiteX4" fmla="*/ 0 w 871970"/>
                <a:gd name="connsiteY4" fmla="*/ 0 h 1108954"/>
                <a:gd name="connsiteX0" fmla="*/ 15611 w 869519"/>
                <a:gd name="connsiteY0" fmla="*/ 0 h 1185718"/>
                <a:gd name="connsiteX1" fmla="*/ 867289 w 869519"/>
                <a:gd name="connsiteY1" fmla="*/ 668302 h 1185718"/>
                <a:gd name="connsiteX2" fmla="*/ 869519 w 869519"/>
                <a:gd name="connsiteY2" fmla="*/ 1185718 h 1185718"/>
                <a:gd name="connsiteX3" fmla="*/ 0 w 869519"/>
                <a:gd name="connsiteY3" fmla="*/ 465734 h 1185718"/>
                <a:gd name="connsiteX4" fmla="*/ 15611 w 869519"/>
                <a:gd name="connsiteY4" fmla="*/ 0 h 1185718"/>
                <a:gd name="connsiteX0" fmla="*/ 6580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6580 w 869519"/>
                <a:gd name="connsiteY4" fmla="*/ 0 h 1183460"/>
                <a:gd name="connsiteX0" fmla="*/ 23 w 862962"/>
                <a:gd name="connsiteY0" fmla="*/ 0 h 1183460"/>
                <a:gd name="connsiteX1" fmla="*/ 860732 w 862962"/>
                <a:gd name="connsiteY1" fmla="*/ 666044 h 1183460"/>
                <a:gd name="connsiteX2" fmla="*/ 862962 w 862962"/>
                <a:gd name="connsiteY2" fmla="*/ 1183460 h 1183460"/>
                <a:gd name="connsiteX3" fmla="*/ 153745 w 862962"/>
                <a:gd name="connsiteY3" fmla="*/ 472507 h 1183460"/>
                <a:gd name="connsiteX4" fmla="*/ 23 w 862962"/>
                <a:gd name="connsiteY4" fmla="*/ 0 h 1183460"/>
                <a:gd name="connsiteX0" fmla="*/ 95 w 863034"/>
                <a:gd name="connsiteY0" fmla="*/ 0 h 1183460"/>
                <a:gd name="connsiteX1" fmla="*/ 860804 w 863034"/>
                <a:gd name="connsiteY1" fmla="*/ 666044 h 1183460"/>
                <a:gd name="connsiteX2" fmla="*/ 863034 w 863034"/>
                <a:gd name="connsiteY2" fmla="*/ 1183460 h 1183460"/>
                <a:gd name="connsiteX3" fmla="*/ 31897 w 863034"/>
                <a:gd name="connsiteY3" fmla="*/ 481539 h 1183460"/>
                <a:gd name="connsiteX4" fmla="*/ 95 w 863034"/>
                <a:gd name="connsiteY4" fmla="*/ 0 h 1183460"/>
                <a:gd name="connsiteX0" fmla="*/ 17869 w 831137"/>
                <a:gd name="connsiteY0" fmla="*/ 0 h 1095407"/>
                <a:gd name="connsiteX1" fmla="*/ 828907 w 831137"/>
                <a:gd name="connsiteY1" fmla="*/ 577991 h 1095407"/>
                <a:gd name="connsiteX2" fmla="*/ 831137 w 831137"/>
                <a:gd name="connsiteY2" fmla="*/ 1095407 h 1095407"/>
                <a:gd name="connsiteX3" fmla="*/ 0 w 831137"/>
                <a:gd name="connsiteY3" fmla="*/ 393486 h 1095407"/>
                <a:gd name="connsiteX4" fmla="*/ 17869 w 831137"/>
                <a:gd name="connsiteY4" fmla="*/ 0 h 1095407"/>
                <a:gd name="connsiteX0" fmla="*/ 439 w 834027"/>
                <a:gd name="connsiteY0" fmla="*/ 0 h 1165399"/>
                <a:gd name="connsiteX1" fmla="*/ 831797 w 834027"/>
                <a:gd name="connsiteY1" fmla="*/ 647983 h 1165399"/>
                <a:gd name="connsiteX2" fmla="*/ 834027 w 834027"/>
                <a:gd name="connsiteY2" fmla="*/ 1165399 h 1165399"/>
                <a:gd name="connsiteX3" fmla="*/ 2890 w 834027"/>
                <a:gd name="connsiteY3" fmla="*/ 463478 h 1165399"/>
                <a:gd name="connsiteX4" fmla="*/ 439 w 834027"/>
                <a:gd name="connsiteY4" fmla="*/ 0 h 1165399"/>
                <a:gd name="connsiteX0" fmla="*/ 344 w 836190"/>
                <a:gd name="connsiteY0" fmla="*/ 0 h 1183461"/>
                <a:gd name="connsiteX1" fmla="*/ 833960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344 w 836190"/>
                <a:gd name="connsiteY0" fmla="*/ 0 h 1183461"/>
                <a:gd name="connsiteX1" fmla="*/ 835865 w 836190"/>
                <a:gd name="connsiteY1" fmla="*/ 660330 h 1183461"/>
                <a:gd name="connsiteX2" fmla="*/ 836190 w 836190"/>
                <a:gd name="connsiteY2" fmla="*/ 1183461 h 1183461"/>
                <a:gd name="connsiteX3" fmla="*/ 5053 w 836190"/>
                <a:gd name="connsiteY3" fmla="*/ 481540 h 1183461"/>
                <a:gd name="connsiteX4" fmla="*/ 344 w 836190"/>
                <a:gd name="connsiteY4" fmla="*/ 0 h 1183461"/>
                <a:gd name="connsiteX0" fmla="*/ 4816 w 840662"/>
                <a:gd name="connsiteY0" fmla="*/ 0 h 1183461"/>
                <a:gd name="connsiteX1" fmla="*/ 840337 w 840662"/>
                <a:gd name="connsiteY1" fmla="*/ 660330 h 1183461"/>
                <a:gd name="connsiteX2" fmla="*/ 840662 w 840662"/>
                <a:gd name="connsiteY2" fmla="*/ 1183461 h 1183461"/>
                <a:gd name="connsiteX3" fmla="*/ 0 w 840662"/>
                <a:gd name="connsiteY3" fmla="*/ 483445 h 1183461"/>
                <a:gd name="connsiteX4" fmla="*/ 4816 w 840662"/>
                <a:gd name="connsiteY4" fmla="*/ 0 h 1183461"/>
                <a:gd name="connsiteX0" fmla="*/ 4816 w 840345"/>
                <a:gd name="connsiteY0" fmla="*/ 0 h 1145361"/>
                <a:gd name="connsiteX1" fmla="*/ 840337 w 840345"/>
                <a:gd name="connsiteY1" fmla="*/ 660330 h 1145361"/>
                <a:gd name="connsiteX2" fmla="*/ 791132 w 840345"/>
                <a:gd name="connsiteY2" fmla="*/ 1145361 h 1145361"/>
                <a:gd name="connsiteX3" fmla="*/ 0 w 840345"/>
                <a:gd name="connsiteY3" fmla="*/ 483445 h 1145361"/>
                <a:gd name="connsiteX4" fmla="*/ 4816 w 840345"/>
                <a:gd name="connsiteY4" fmla="*/ 0 h 1145361"/>
                <a:gd name="connsiteX0" fmla="*/ 4816 w 840662"/>
                <a:gd name="connsiteY0" fmla="*/ 0 h 1170126"/>
                <a:gd name="connsiteX1" fmla="*/ 840337 w 840662"/>
                <a:gd name="connsiteY1" fmla="*/ 660330 h 1170126"/>
                <a:gd name="connsiteX2" fmla="*/ 840662 w 840662"/>
                <a:gd name="connsiteY2" fmla="*/ 1170126 h 1170126"/>
                <a:gd name="connsiteX3" fmla="*/ 0 w 840662"/>
                <a:gd name="connsiteY3" fmla="*/ 483445 h 1170126"/>
                <a:gd name="connsiteX4" fmla="*/ 4816 w 840662"/>
                <a:gd name="connsiteY4" fmla="*/ 0 h 1170126"/>
                <a:gd name="connsiteX0" fmla="*/ 15300 w 851146"/>
                <a:gd name="connsiteY0" fmla="*/ 0 h 1170126"/>
                <a:gd name="connsiteX1" fmla="*/ 850821 w 851146"/>
                <a:gd name="connsiteY1" fmla="*/ 660330 h 1170126"/>
                <a:gd name="connsiteX2" fmla="*/ 851146 w 851146"/>
                <a:gd name="connsiteY2" fmla="*/ 1170126 h 1170126"/>
                <a:gd name="connsiteX3" fmla="*/ 0 w 851146"/>
                <a:gd name="connsiteY3" fmla="*/ 476456 h 1170126"/>
                <a:gd name="connsiteX4" fmla="*/ 15300 w 851146"/>
                <a:gd name="connsiteY4" fmla="*/ 0 h 1170126"/>
                <a:gd name="connsiteX0" fmla="*/ 15300 w 851146"/>
                <a:gd name="connsiteY0" fmla="*/ 0 h 1170126"/>
                <a:gd name="connsiteX1" fmla="*/ 850821 w 851146"/>
                <a:gd name="connsiteY1" fmla="*/ 660330 h 1170126"/>
                <a:gd name="connsiteX2" fmla="*/ 851146 w 851146"/>
                <a:gd name="connsiteY2" fmla="*/ 1170126 h 1170126"/>
                <a:gd name="connsiteX3" fmla="*/ 0 w 851146"/>
                <a:gd name="connsiteY3" fmla="*/ 476456 h 1170126"/>
                <a:gd name="connsiteX4" fmla="*/ 15300 w 851146"/>
                <a:gd name="connsiteY4" fmla="*/ 0 h 1170126"/>
                <a:gd name="connsiteX0" fmla="*/ 15300 w 851146"/>
                <a:gd name="connsiteY0" fmla="*/ 0 h 1170126"/>
                <a:gd name="connsiteX1" fmla="*/ 850821 w 851146"/>
                <a:gd name="connsiteY1" fmla="*/ 660330 h 1170126"/>
                <a:gd name="connsiteX2" fmla="*/ 851146 w 851146"/>
                <a:gd name="connsiteY2" fmla="*/ 1170126 h 1170126"/>
                <a:gd name="connsiteX3" fmla="*/ 0 w 851146"/>
                <a:gd name="connsiteY3" fmla="*/ 476456 h 1170126"/>
                <a:gd name="connsiteX4" fmla="*/ 15300 w 851146"/>
                <a:gd name="connsiteY4" fmla="*/ 0 h 1170126"/>
                <a:gd name="connsiteX0" fmla="*/ 15300 w 851146"/>
                <a:gd name="connsiteY0" fmla="*/ 0 h 1170126"/>
                <a:gd name="connsiteX1" fmla="*/ 850821 w 851146"/>
                <a:gd name="connsiteY1" fmla="*/ 660330 h 1170126"/>
                <a:gd name="connsiteX2" fmla="*/ 851146 w 851146"/>
                <a:gd name="connsiteY2" fmla="*/ 1170126 h 1170126"/>
                <a:gd name="connsiteX3" fmla="*/ 0 w 851146"/>
                <a:gd name="connsiteY3" fmla="*/ 476456 h 1170126"/>
                <a:gd name="connsiteX4" fmla="*/ 15300 w 851146"/>
                <a:gd name="connsiteY4" fmla="*/ 0 h 1170126"/>
                <a:gd name="connsiteX0" fmla="*/ 15300 w 851146"/>
                <a:gd name="connsiteY0" fmla="*/ 0 h 1170126"/>
                <a:gd name="connsiteX1" fmla="*/ 843832 w 851146"/>
                <a:gd name="connsiteY1" fmla="*/ 658583 h 1170126"/>
                <a:gd name="connsiteX2" fmla="*/ 851146 w 851146"/>
                <a:gd name="connsiteY2" fmla="*/ 1170126 h 1170126"/>
                <a:gd name="connsiteX3" fmla="*/ 0 w 851146"/>
                <a:gd name="connsiteY3" fmla="*/ 476456 h 1170126"/>
                <a:gd name="connsiteX4" fmla="*/ 15300 w 851146"/>
                <a:gd name="connsiteY4" fmla="*/ 0 h 1170126"/>
                <a:gd name="connsiteX0" fmla="*/ 15300 w 852691"/>
                <a:gd name="connsiteY0" fmla="*/ 0 h 1170126"/>
                <a:gd name="connsiteX1" fmla="*/ 852569 w 852691"/>
                <a:gd name="connsiteY1" fmla="*/ 655089 h 1170126"/>
                <a:gd name="connsiteX2" fmla="*/ 851146 w 852691"/>
                <a:gd name="connsiteY2" fmla="*/ 1170126 h 1170126"/>
                <a:gd name="connsiteX3" fmla="*/ 0 w 852691"/>
                <a:gd name="connsiteY3" fmla="*/ 476456 h 1170126"/>
                <a:gd name="connsiteX4" fmla="*/ 15300 w 852691"/>
                <a:gd name="connsiteY4" fmla="*/ 0 h 1170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1" h="1170126">
                  <a:moveTo>
                    <a:pt x="15300" y="0"/>
                  </a:moveTo>
                  <a:lnTo>
                    <a:pt x="852569" y="655089"/>
                  </a:lnTo>
                  <a:cubicBezTo>
                    <a:pt x="853312" y="827561"/>
                    <a:pt x="850403" y="997654"/>
                    <a:pt x="851146" y="1170126"/>
                  </a:cubicBezTo>
                  <a:lnTo>
                    <a:pt x="0" y="476456"/>
                  </a:lnTo>
                  <a:cubicBezTo>
                    <a:pt x="2193" y="321964"/>
                    <a:pt x="13107" y="154492"/>
                    <a:pt x="15300"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dirty="0">
                <a:solidFill>
                  <a:prstClr val="white"/>
                </a:solidFill>
                <a:latin typeface="Segoe UI"/>
              </a:endParaRPr>
            </a:p>
          </p:txBody>
        </p:sp>
        <p:sp>
          <p:nvSpPr>
            <p:cNvPr id="195" name="Rectángulo 33">
              <a:extLst>
                <a:ext uri="{FF2B5EF4-FFF2-40B4-BE49-F238E27FC236}">
                  <a16:creationId xmlns:a16="http://schemas.microsoft.com/office/drawing/2014/main" id="{7B28FEF0-57C4-A30D-59AC-8F0131158550}"/>
                </a:ext>
              </a:extLst>
            </p:cNvPr>
            <p:cNvSpPr/>
            <p:nvPr/>
          </p:nvSpPr>
          <p:spPr>
            <a:xfrm>
              <a:off x="4495166" y="1408485"/>
              <a:ext cx="1660934" cy="6682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326995"/>
                <a:gd name="connsiteY0" fmla="*/ 0 h 923321"/>
                <a:gd name="connsiteX1" fmla="*/ 914400 w 1326995"/>
                <a:gd name="connsiteY1" fmla="*/ 0 h 923321"/>
                <a:gd name="connsiteX2" fmla="*/ 1326995 w 1326995"/>
                <a:gd name="connsiteY2" fmla="*/ 923321 h 923321"/>
                <a:gd name="connsiteX3" fmla="*/ 0 w 1326995"/>
                <a:gd name="connsiteY3" fmla="*/ 914400 h 923321"/>
                <a:gd name="connsiteX4" fmla="*/ 0 w 1326995"/>
                <a:gd name="connsiteY4" fmla="*/ 0 h 923321"/>
                <a:gd name="connsiteX0" fmla="*/ 0 w 1326995"/>
                <a:gd name="connsiteY0" fmla="*/ 0 h 1041524"/>
                <a:gd name="connsiteX1" fmla="*/ 914400 w 1326995"/>
                <a:gd name="connsiteY1" fmla="*/ 0 h 1041524"/>
                <a:gd name="connsiteX2" fmla="*/ 1326995 w 1326995"/>
                <a:gd name="connsiteY2" fmla="*/ 923321 h 1041524"/>
                <a:gd name="connsiteX3" fmla="*/ 171729 w 1326995"/>
                <a:gd name="connsiteY3" fmla="*/ 1041524 h 1041524"/>
                <a:gd name="connsiteX4" fmla="*/ 0 w 1326995"/>
                <a:gd name="connsiteY4" fmla="*/ 0 h 1041524"/>
                <a:gd name="connsiteX0" fmla="*/ 0 w 1804267"/>
                <a:gd name="connsiteY0" fmla="*/ 365760 h 1041524"/>
                <a:gd name="connsiteX1" fmla="*/ 1391672 w 1804267"/>
                <a:gd name="connsiteY1" fmla="*/ 0 h 1041524"/>
                <a:gd name="connsiteX2" fmla="*/ 1804267 w 1804267"/>
                <a:gd name="connsiteY2" fmla="*/ 923321 h 1041524"/>
                <a:gd name="connsiteX3" fmla="*/ 649001 w 1804267"/>
                <a:gd name="connsiteY3" fmla="*/ 1041524 h 1041524"/>
                <a:gd name="connsiteX4" fmla="*/ 0 w 1804267"/>
                <a:gd name="connsiteY4" fmla="*/ 365760 h 1041524"/>
                <a:gd name="connsiteX0" fmla="*/ 0 w 1804267"/>
                <a:gd name="connsiteY0" fmla="*/ 22302 h 698066"/>
                <a:gd name="connsiteX1" fmla="*/ 649001 w 1804267"/>
                <a:gd name="connsiteY1" fmla="*/ 0 h 698066"/>
                <a:gd name="connsiteX2" fmla="*/ 1804267 w 1804267"/>
                <a:gd name="connsiteY2" fmla="*/ 579863 h 698066"/>
                <a:gd name="connsiteX3" fmla="*/ 649001 w 1804267"/>
                <a:gd name="connsiteY3" fmla="*/ 698066 h 698066"/>
                <a:gd name="connsiteX4" fmla="*/ 0 w 1804267"/>
                <a:gd name="connsiteY4" fmla="*/ 22302 h 698066"/>
                <a:gd name="connsiteX0" fmla="*/ 0 w 1804267"/>
                <a:gd name="connsiteY0" fmla="*/ 189571 h 865335"/>
                <a:gd name="connsiteX1" fmla="*/ 916630 w 1804267"/>
                <a:gd name="connsiteY1" fmla="*/ 0 h 865335"/>
                <a:gd name="connsiteX2" fmla="*/ 1804267 w 1804267"/>
                <a:gd name="connsiteY2" fmla="*/ 747132 h 865335"/>
                <a:gd name="connsiteX3" fmla="*/ 649001 w 1804267"/>
                <a:gd name="connsiteY3" fmla="*/ 865335 h 865335"/>
                <a:gd name="connsiteX4" fmla="*/ 0 w 1804267"/>
                <a:gd name="connsiteY4" fmla="*/ 189571 h 865335"/>
                <a:gd name="connsiteX0" fmla="*/ 0 w 2058515"/>
                <a:gd name="connsiteY0" fmla="*/ 142736 h 865335"/>
                <a:gd name="connsiteX1" fmla="*/ 1170878 w 2058515"/>
                <a:gd name="connsiteY1" fmla="*/ 0 h 865335"/>
                <a:gd name="connsiteX2" fmla="*/ 2058515 w 2058515"/>
                <a:gd name="connsiteY2" fmla="*/ 747132 h 865335"/>
                <a:gd name="connsiteX3" fmla="*/ 903249 w 2058515"/>
                <a:gd name="connsiteY3" fmla="*/ 865335 h 865335"/>
                <a:gd name="connsiteX4" fmla="*/ 0 w 2058515"/>
                <a:gd name="connsiteY4" fmla="*/ 142736 h 865335"/>
                <a:gd name="connsiteX0" fmla="*/ 0 w 1886786"/>
                <a:gd name="connsiteY0" fmla="*/ 142736 h 865335"/>
                <a:gd name="connsiteX1" fmla="*/ 1170878 w 1886786"/>
                <a:gd name="connsiteY1" fmla="*/ 0 h 865335"/>
                <a:gd name="connsiteX2" fmla="*/ 1886786 w 1886786"/>
                <a:gd name="connsiteY2" fmla="*/ 704757 h 865335"/>
                <a:gd name="connsiteX3" fmla="*/ 903249 w 1886786"/>
                <a:gd name="connsiteY3" fmla="*/ 865335 h 865335"/>
                <a:gd name="connsiteX4" fmla="*/ 0 w 1886786"/>
                <a:gd name="connsiteY4" fmla="*/ 142736 h 865335"/>
                <a:gd name="connsiteX0" fmla="*/ 0 w 2065205"/>
                <a:gd name="connsiteY0" fmla="*/ 142736 h 865335"/>
                <a:gd name="connsiteX1" fmla="*/ 1170878 w 2065205"/>
                <a:gd name="connsiteY1" fmla="*/ 0 h 865335"/>
                <a:gd name="connsiteX2" fmla="*/ 2065205 w 2065205"/>
                <a:gd name="connsiteY2" fmla="*/ 747132 h 865335"/>
                <a:gd name="connsiteX3" fmla="*/ 903249 w 2065205"/>
                <a:gd name="connsiteY3" fmla="*/ 865335 h 865335"/>
                <a:gd name="connsiteX4" fmla="*/ 0 w 2065205"/>
                <a:gd name="connsiteY4" fmla="*/ 142736 h 865335"/>
                <a:gd name="connsiteX0" fmla="*/ 0 w 2026823"/>
                <a:gd name="connsiteY0" fmla="*/ 196922 h 865335"/>
                <a:gd name="connsiteX1" fmla="*/ 1132496 w 2026823"/>
                <a:gd name="connsiteY1" fmla="*/ 0 h 865335"/>
                <a:gd name="connsiteX2" fmla="*/ 2026823 w 2026823"/>
                <a:gd name="connsiteY2" fmla="*/ 747132 h 865335"/>
                <a:gd name="connsiteX3" fmla="*/ 864867 w 2026823"/>
                <a:gd name="connsiteY3" fmla="*/ 865335 h 865335"/>
                <a:gd name="connsiteX4" fmla="*/ 0 w 2026823"/>
                <a:gd name="connsiteY4" fmla="*/ 196922 h 865335"/>
                <a:gd name="connsiteX0" fmla="*/ 0 w 2035854"/>
                <a:gd name="connsiteY0" fmla="*/ 192407 h 865335"/>
                <a:gd name="connsiteX1" fmla="*/ 1141527 w 2035854"/>
                <a:gd name="connsiteY1" fmla="*/ 0 h 865335"/>
                <a:gd name="connsiteX2" fmla="*/ 2035854 w 2035854"/>
                <a:gd name="connsiteY2" fmla="*/ 747132 h 865335"/>
                <a:gd name="connsiteX3" fmla="*/ 873898 w 2035854"/>
                <a:gd name="connsiteY3" fmla="*/ 865335 h 865335"/>
                <a:gd name="connsiteX4" fmla="*/ 0 w 2035854"/>
                <a:gd name="connsiteY4" fmla="*/ 192407 h 865335"/>
                <a:gd name="connsiteX0" fmla="*/ 0 w 2035854"/>
                <a:gd name="connsiteY0" fmla="*/ 192407 h 865335"/>
                <a:gd name="connsiteX1" fmla="*/ 1141527 w 2035854"/>
                <a:gd name="connsiteY1" fmla="*/ 0 h 865335"/>
                <a:gd name="connsiteX2" fmla="*/ 2035854 w 2035854"/>
                <a:gd name="connsiteY2" fmla="*/ 747132 h 865335"/>
                <a:gd name="connsiteX3" fmla="*/ 833258 w 2035854"/>
                <a:gd name="connsiteY3" fmla="*/ 865335 h 865335"/>
                <a:gd name="connsiteX4" fmla="*/ 0 w 2035854"/>
                <a:gd name="connsiteY4" fmla="*/ 192407 h 865335"/>
                <a:gd name="connsiteX0" fmla="*/ 0 w 2035854"/>
                <a:gd name="connsiteY0" fmla="*/ 108869 h 781797"/>
                <a:gd name="connsiteX1" fmla="*/ 1116691 w 2035854"/>
                <a:gd name="connsiteY1" fmla="*/ 0 h 781797"/>
                <a:gd name="connsiteX2" fmla="*/ 2035854 w 2035854"/>
                <a:gd name="connsiteY2" fmla="*/ 663594 h 781797"/>
                <a:gd name="connsiteX3" fmla="*/ 833258 w 2035854"/>
                <a:gd name="connsiteY3" fmla="*/ 781797 h 781797"/>
                <a:gd name="connsiteX4" fmla="*/ 0 w 2035854"/>
                <a:gd name="connsiteY4" fmla="*/ 108869 h 781797"/>
                <a:gd name="connsiteX0" fmla="*/ 0 w 2035854"/>
                <a:gd name="connsiteY0" fmla="*/ 158540 h 831468"/>
                <a:gd name="connsiteX1" fmla="*/ 1164104 w 2035854"/>
                <a:gd name="connsiteY1" fmla="*/ 0 h 831468"/>
                <a:gd name="connsiteX2" fmla="*/ 2035854 w 2035854"/>
                <a:gd name="connsiteY2" fmla="*/ 713265 h 831468"/>
                <a:gd name="connsiteX3" fmla="*/ 833258 w 2035854"/>
                <a:gd name="connsiteY3" fmla="*/ 831468 h 831468"/>
                <a:gd name="connsiteX4" fmla="*/ 0 w 2035854"/>
                <a:gd name="connsiteY4" fmla="*/ 158540 h 831468"/>
                <a:gd name="connsiteX0" fmla="*/ 0 w 2042627"/>
                <a:gd name="connsiteY0" fmla="*/ 169829 h 831468"/>
                <a:gd name="connsiteX1" fmla="*/ 1170877 w 2042627"/>
                <a:gd name="connsiteY1" fmla="*/ 0 h 831468"/>
                <a:gd name="connsiteX2" fmla="*/ 2042627 w 2042627"/>
                <a:gd name="connsiteY2" fmla="*/ 713265 h 831468"/>
                <a:gd name="connsiteX3" fmla="*/ 840031 w 2042627"/>
                <a:gd name="connsiteY3" fmla="*/ 831468 h 831468"/>
                <a:gd name="connsiteX4" fmla="*/ 0 w 2042627"/>
                <a:gd name="connsiteY4" fmla="*/ 169829 h 831468"/>
                <a:gd name="connsiteX0" fmla="*/ 0 w 2060689"/>
                <a:gd name="connsiteY0" fmla="*/ 169829 h 831468"/>
                <a:gd name="connsiteX1" fmla="*/ 1188939 w 2060689"/>
                <a:gd name="connsiteY1" fmla="*/ 0 h 831468"/>
                <a:gd name="connsiteX2" fmla="*/ 2060689 w 2060689"/>
                <a:gd name="connsiteY2" fmla="*/ 713265 h 831468"/>
                <a:gd name="connsiteX3" fmla="*/ 858093 w 2060689"/>
                <a:gd name="connsiteY3" fmla="*/ 831468 h 831468"/>
                <a:gd name="connsiteX4" fmla="*/ 0 w 2060689"/>
                <a:gd name="connsiteY4" fmla="*/ 169829 h 831468"/>
                <a:gd name="connsiteX0" fmla="*/ 0 w 1979409"/>
                <a:gd name="connsiteY0" fmla="*/ 169829 h 831468"/>
                <a:gd name="connsiteX1" fmla="*/ 1107659 w 1979409"/>
                <a:gd name="connsiteY1" fmla="*/ 0 h 831468"/>
                <a:gd name="connsiteX2" fmla="*/ 1979409 w 1979409"/>
                <a:gd name="connsiteY2" fmla="*/ 713265 h 831468"/>
                <a:gd name="connsiteX3" fmla="*/ 776813 w 1979409"/>
                <a:gd name="connsiteY3" fmla="*/ 831468 h 831468"/>
                <a:gd name="connsiteX4" fmla="*/ 0 w 1979409"/>
                <a:gd name="connsiteY4" fmla="*/ 169829 h 831468"/>
                <a:gd name="connsiteX0" fmla="*/ 0 w 2033595"/>
                <a:gd name="connsiteY0" fmla="*/ 192407 h 831468"/>
                <a:gd name="connsiteX1" fmla="*/ 1161845 w 2033595"/>
                <a:gd name="connsiteY1" fmla="*/ 0 h 831468"/>
                <a:gd name="connsiteX2" fmla="*/ 2033595 w 2033595"/>
                <a:gd name="connsiteY2" fmla="*/ 713265 h 831468"/>
                <a:gd name="connsiteX3" fmla="*/ 830999 w 2033595"/>
                <a:gd name="connsiteY3" fmla="*/ 831468 h 831468"/>
                <a:gd name="connsiteX4" fmla="*/ 0 w 2033595"/>
                <a:gd name="connsiteY4" fmla="*/ 192407 h 831468"/>
                <a:gd name="connsiteX0" fmla="*/ 0 w 2031338"/>
                <a:gd name="connsiteY0" fmla="*/ 172087 h 831468"/>
                <a:gd name="connsiteX1" fmla="*/ 1159588 w 2031338"/>
                <a:gd name="connsiteY1" fmla="*/ 0 h 831468"/>
                <a:gd name="connsiteX2" fmla="*/ 2031338 w 2031338"/>
                <a:gd name="connsiteY2" fmla="*/ 713265 h 831468"/>
                <a:gd name="connsiteX3" fmla="*/ 828742 w 2031338"/>
                <a:gd name="connsiteY3" fmla="*/ 831468 h 831468"/>
                <a:gd name="connsiteX4" fmla="*/ 0 w 2031338"/>
                <a:gd name="connsiteY4" fmla="*/ 172087 h 831468"/>
                <a:gd name="connsiteX0" fmla="*/ 0 w 2031338"/>
                <a:gd name="connsiteY0" fmla="*/ 120158 h 779539"/>
                <a:gd name="connsiteX1" fmla="*/ 1159588 w 2031338"/>
                <a:gd name="connsiteY1" fmla="*/ 0 h 779539"/>
                <a:gd name="connsiteX2" fmla="*/ 2031338 w 2031338"/>
                <a:gd name="connsiteY2" fmla="*/ 661336 h 779539"/>
                <a:gd name="connsiteX3" fmla="*/ 828742 w 2031338"/>
                <a:gd name="connsiteY3" fmla="*/ 779539 h 779539"/>
                <a:gd name="connsiteX4" fmla="*/ 0 w 2031338"/>
                <a:gd name="connsiteY4" fmla="*/ 120158 h 779539"/>
                <a:gd name="connsiteX0" fmla="*/ 0 w 2031338"/>
                <a:gd name="connsiteY0" fmla="*/ 147251 h 806632"/>
                <a:gd name="connsiteX1" fmla="*/ 1193455 w 2031338"/>
                <a:gd name="connsiteY1" fmla="*/ 0 h 806632"/>
                <a:gd name="connsiteX2" fmla="*/ 2031338 w 2031338"/>
                <a:gd name="connsiteY2" fmla="*/ 688429 h 806632"/>
                <a:gd name="connsiteX3" fmla="*/ 828742 w 2031338"/>
                <a:gd name="connsiteY3" fmla="*/ 806632 h 806632"/>
                <a:gd name="connsiteX4" fmla="*/ 0 w 2031338"/>
                <a:gd name="connsiteY4" fmla="*/ 147251 h 806632"/>
                <a:gd name="connsiteX0" fmla="*/ 0 w 2031338"/>
                <a:gd name="connsiteY0" fmla="*/ 154024 h 813405"/>
                <a:gd name="connsiteX1" fmla="*/ 1175393 w 2031338"/>
                <a:gd name="connsiteY1" fmla="*/ 0 h 813405"/>
                <a:gd name="connsiteX2" fmla="*/ 2031338 w 2031338"/>
                <a:gd name="connsiteY2" fmla="*/ 695202 h 813405"/>
                <a:gd name="connsiteX3" fmla="*/ 828742 w 2031338"/>
                <a:gd name="connsiteY3" fmla="*/ 813405 h 813405"/>
                <a:gd name="connsiteX4" fmla="*/ 0 w 2031338"/>
                <a:gd name="connsiteY4" fmla="*/ 154024 h 813405"/>
                <a:gd name="connsiteX0" fmla="*/ 0 w 2031338"/>
                <a:gd name="connsiteY0" fmla="*/ 154024 h 811500"/>
                <a:gd name="connsiteX1" fmla="*/ 1175393 w 2031338"/>
                <a:gd name="connsiteY1" fmla="*/ 0 h 811500"/>
                <a:gd name="connsiteX2" fmla="*/ 2031338 w 2031338"/>
                <a:gd name="connsiteY2" fmla="*/ 695202 h 811500"/>
                <a:gd name="connsiteX3" fmla="*/ 834457 w 2031338"/>
                <a:gd name="connsiteY3" fmla="*/ 811500 h 811500"/>
                <a:gd name="connsiteX4" fmla="*/ 0 w 2031338"/>
                <a:gd name="connsiteY4" fmla="*/ 154024 h 811500"/>
                <a:gd name="connsiteX0" fmla="*/ 0 w 2031338"/>
                <a:gd name="connsiteY0" fmla="*/ 154024 h 817215"/>
                <a:gd name="connsiteX1" fmla="*/ 1175393 w 2031338"/>
                <a:gd name="connsiteY1" fmla="*/ 0 h 817215"/>
                <a:gd name="connsiteX2" fmla="*/ 2031338 w 2031338"/>
                <a:gd name="connsiteY2" fmla="*/ 695202 h 817215"/>
                <a:gd name="connsiteX3" fmla="*/ 834457 w 2031338"/>
                <a:gd name="connsiteY3" fmla="*/ 817215 h 817215"/>
                <a:gd name="connsiteX4" fmla="*/ 0 w 2031338"/>
                <a:gd name="connsiteY4" fmla="*/ 154024 h 81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338" h="817215">
                  <a:moveTo>
                    <a:pt x="0" y="154024"/>
                  </a:moveTo>
                  <a:lnTo>
                    <a:pt x="1175393" y="0"/>
                  </a:lnTo>
                  <a:lnTo>
                    <a:pt x="2031338" y="695202"/>
                  </a:lnTo>
                  <a:lnTo>
                    <a:pt x="834457" y="817215"/>
                  </a:lnTo>
                  <a:lnTo>
                    <a:pt x="0" y="15402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6" name="Rectángulo 30">
              <a:extLst>
                <a:ext uri="{FF2B5EF4-FFF2-40B4-BE49-F238E27FC236}">
                  <a16:creationId xmlns:a16="http://schemas.microsoft.com/office/drawing/2014/main" id="{F8E26FD4-F4B5-D3EA-1DF1-656CBE38AD11}"/>
                </a:ext>
              </a:extLst>
            </p:cNvPr>
            <p:cNvSpPr/>
            <p:nvPr/>
          </p:nvSpPr>
          <p:spPr>
            <a:xfrm>
              <a:off x="4494975" y="1534345"/>
              <a:ext cx="690487" cy="967663"/>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26762 w 914400"/>
                <a:gd name="connsiteY0" fmla="*/ 0 h 1240015"/>
                <a:gd name="connsiteX1" fmla="*/ 914400 w 914400"/>
                <a:gd name="connsiteY1" fmla="*/ 325615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568712 w 914400"/>
                <a:gd name="connsiteY1" fmla="*/ 878716 h 1240015"/>
                <a:gd name="connsiteX2" fmla="*/ 914400 w 914400"/>
                <a:gd name="connsiteY2" fmla="*/ 1240015 h 1240015"/>
                <a:gd name="connsiteX3" fmla="*/ 0 w 914400"/>
                <a:gd name="connsiteY3" fmla="*/ 1240015 h 1240015"/>
                <a:gd name="connsiteX4" fmla="*/ 26762 w 914400"/>
                <a:gd name="connsiteY4" fmla="*/ 0 h 1240015"/>
                <a:gd name="connsiteX0" fmla="*/ 26762 w 914400"/>
                <a:gd name="connsiteY0" fmla="*/ 0 h 1240015"/>
                <a:gd name="connsiteX1" fmla="*/ 896558 w 914400"/>
                <a:gd name="connsiteY1" fmla="*/ 731520 h 1240015"/>
                <a:gd name="connsiteX2" fmla="*/ 914400 w 914400"/>
                <a:gd name="connsiteY2" fmla="*/ 1240015 h 1240015"/>
                <a:gd name="connsiteX3" fmla="*/ 0 w 914400"/>
                <a:gd name="connsiteY3" fmla="*/ 1240015 h 1240015"/>
                <a:gd name="connsiteX4" fmla="*/ 26762 w 914400"/>
                <a:gd name="connsiteY4" fmla="*/ 0 h 1240015"/>
                <a:gd name="connsiteX0" fmla="*/ 26762 w 898788"/>
                <a:gd name="connsiteY0" fmla="*/ 0 h 1248936"/>
                <a:gd name="connsiteX1" fmla="*/ 896558 w 898788"/>
                <a:gd name="connsiteY1" fmla="*/ 731520 h 1248936"/>
                <a:gd name="connsiteX2" fmla="*/ 898788 w 898788"/>
                <a:gd name="connsiteY2" fmla="*/ 1248936 h 1248936"/>
                <a:gd name="connsiteX3" fmla="*/ 0 w 898788"/>
                <a:gd name="connsiteY3" fmla="*/ 1240015 h 1248936"/>
                <a:gd name="connsiteX4" fmla="*/ 26762 w 898788"/>
                <a:gd name="connsiteY4" fmla="*/ 0 h 1248936"/>
                <a:gd name="connsiteX0" fmla="*/ 0 w 872026"/>
                <a:gd name="connsiteY0" fmla="*/ 0 h 1248936"/>
                <a:gd name="connsiteX1" fmla="*/ 869796 w 872026"/>
                <a:gd name="connsiteY1" fmla="*/ 731520 h 1248936"/>
                <a:gd name="connsiteX2" fmla="*/ 872026 w 872026"/>
                <a:gd name="connsiteY2" fmla="*/ 1248936 h 1248936"/>
                <a:gd name="connsiteX3" fmla="*/ 15613 w 872026"/>
                <a:gd name="connsiteY3" fmla="*/ 459429 h 1248936"/>
                <a:gd name="connsiteX4" fmla="*/ 0 w 872026"/>
                <a:gd name="connsiteY4" fmla="*/ 0 h 1248936"/>
                <a:gd name="connsiteX0" fmla="*/ 20071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20071 w 892097"/>
                <a:gd name="connsiteY4" fmla="*/ 0 h 1248936"/>
                <a:gd name="connsiteX0" fmla="*/ 0 w 905480"/>
                <a:gd name="connsiteY0" fmla="*/ 0 h 1222173"/>
                <a:gd name="connsiteX1" fmla="*/ 903250 w 905480"/>
                <a:gd name="connsiteY1" fmla="*/ 704757 h 1222173"/>
                <a:gd name="connsiteX2" fmla="*/ 905480 w 905480"/>
                <a:gd name="connsiteY2" fmla="*/ 1222173 h 1222173"/>
                <a:gd name="connsiteX3" fmla="*/ 13383 w 905480"/>
                <a:gd name="connsiteY3" fmla="*/ 470580 h 1222173"/>
                <a:gd name="connsiteX4" fmla="*/ 0 w 905480"/>
                <a:gd name="connsiteY4" fmla="*/ 0 h 1222173"/>
                <a:gd name="connsiteX0" fmla="*/ 13380 w 892097"/>
                <a:gd name="connsiteY0" fmla="*/ 0 h 1253396"/>
                <a:gd name="connsiteX1" fmla="*/ 889867 w 892097"/>
                <a:gd name="connsiteY1" fmla="*/ 735980 h 1253396"/>
                <a:gd name="connsiteX2" fmla="*/ 892097 w 892097"/>
                <a:gd name="connsiteY2" fmla="*/ 1253396 h 1253396"/>
                <a:gd name="connsiteX3" fmla="*/ 0 w 892097"/>
                <a:gd name="connsiteY3" fmla="*/ 501803 h 1253396"/>
                <a:gd name="connsiteX4" fmla="*/ 13380 w 892097"/>
                <a:gd name="connsiteY4" fmla="*/ 0 h 1253396"/>
                <a:gd name="connsiteX0" fmla="*/ 0 w 954546"/>
                <a:gd name="connsiteY0" fmla="*/ 0 h 1161956"/>
                <a:gd name="connsiteX1" fmla="*/ 952316 w 954546"/>
                <a:gd name="connsiteY1" fmla="*/ 644540 h 1161956"/>
                <a:gd name="connsiteX2" fmla="*/ 954546 w 954546"/>
                <a:gd name="connsiteY2" fmla="*/ 1161956 h 1161956"/>
                <a:gd name="connsiteX3" fmla="*/ 62449 w 954546"/>
                <a:gd name="connsiteY3" fmla="*/ 410363 h 1161956"/>
                <a:gd name="connsiteX4" fmla="*/ 0 w 954546"/>
                <a:gd name="connsiteY4" fmla="*/ 0 h 1161956"/>
                <a:gd name="connsiteX0" fmla="*/ 24531 w 892097"/>
                <a:gd name="connsiteY0" fmla="*/ 0 h 1244475"/>
                <a:gd name="connsiteX1" fmla="*/ 889867 w 892097"/>
                <a:gd name="connsiteY1" fmla="*/ 727059 h 1244475"/>
                <a:gd name="connsiteX2" fmla="*/ 892097 w 892097"/>
                <a:gd name="connsiteY2" fmla="*/ 1244475 h 1244475"/>
                <a:gd name="connsiteX3" fmla="*/ 0 w 892097"/>
                <a:gd name="connsiteY3" fmla="*/ 492882 h 1244475"/>
                <a:gd name="connsiteX4" fmla="*/ 24531 w 892097"/>
                <a:gd name="connsiteY4" fmla="*/ 0 h 1244475"/>
                <a:gd name="connsiteX0" fmla="*/ 0 w 898790"/>
                <a:gd name="connsiteY0" fmla="*/ 0 h 1228863"/>
                <a:gd name="connsiteX1" fmla="*/ 896560 w 898790"/>
                <a:gd name="connsiteY1" fmla="*/ 711447 h 1228863"/>
                <a:gd name="connsiteX2" fmla="*/ 898790 w 898790"/>
                <a:gd name="connsiteY2" fmla="*/ 1228863 h 1228863"/>
                <a:gd name="connsiteX3" fmla="*/ 6693 w 898790"/>
                <a:gd name="connsiteY3" fmla="*/ 477270 h 1228863"/>
                <a:gd name="connsiteX4" fmla="*/ 0 w 898790"/>
                <a:gd name="connsiteY4" fmla="*/ 0 h 1228863"/>
                <a:gd name="connsiteX0" fmla="*/ 15610 w 892097"/>
                <a:gd name="connsiteY0" fmla="*/ 0 h 1248936"/>
                <a:gd name="connsiteX1" fmla="*/ 889867 w 892097"/>
                <a:gd name="connsiteY1" fmla="*/ 731520 h 1248936"/>
                <a:gd name="connsiteX2" fmla="*/ 892097 w 892097"/>
                <a:gd name="connsiteY2" fmla="*/ 1248936 h 1248936"/>
                <a:gd name="connsiteX3" fmla="*/ 0 w 892097"/>
                <a:gd name="connsiteY3" fmla="*/ 497343 h 1248936"/>
                <a:gd name="connsiteX4" fmla="*/ 15610 w 892097"/>
                <a:gd name="connsiteY4" fmla="*/ 0 h 1248936"/>
                <a:gd name="connsiteX0" fmla="*/ 0 w 876487"/>
                <a:gd name="connsiteY0" fmla="*/ 0 h 1248936"/>
                <a:gd name="connsiteX1" fmla="*/ 874257 w 876487"/>
                <a:gd name="connsiteY1" fmla="*/ 731520 h 1248936"/>
                <a:gd name="connsiteX2" fmla="*/ 876487 w 876487"/>
                <a:gd name="connsiteY2" fmla="*/ 1248936 h 1248936"/>
                <a:gd name="connsiteX3" fmla="*/ 25030 w 876487"/>
                <a:gd name="connsiteY3" fmla="*/ 544757 h 1248936"/>
                <a:gd name="connsiteX4" fmla="*/ 0 w 876487"/>
                <a:gd name="connsiteY4" fmla="*/ 0 h 1248936"/>
                <a:gd name="connsiteX0" fmla="*/ 0 w 890033"/>
                <a:gd name="connsiteY0" fmla="*/ 0 h 1235389"/>
                <a:gd name="connsiteX1" fmla="*/ 887803 w 890033"/>
                <a:gd name="connsiteY1" fmla="*/ 717973 h 1235389"/>
                <a:gd name="connsiteX2" fmla="*/ 890033 w 890033"/>
                <a:gd name="connsiteY2" fmla="*/ 1235389 h 1235389"/>
                <a:gd name="connsiteX3" fmla="*/ 38576 w 890033"/>
                <a:gd name="connsiteY3" fmla="*/ 531210 h 1235389"/>
                <a:gd name="connsiteX4" fmla="*/ 0 w 890033"/>
                <a:gd name="connsiteY4" fmla="*/ 0 h 1235389"/>
                <a:gd name="connsiteX0" fmla="*/ 17868 w 851457"/>
                <a:gd name="connsiteY0" fmla="*/ 0 h 1104438"/>
                <a:gd name="connsiteX1" fmla="*/ 849227 w 851457"/>
                <a:gd name="connsiteY1" fmla="*/ 587022 h 1104438"/>
                <a:gd name="connsiteX2" fmla="*/ 851457 w 851457"/>
                <a:gd name="connsiteY2" fmla="*/ 1104438 h 1104438"/>
                <a:gd name="connsiteX3" fmla="*/ 0 w 851457"/>
                <a:gd name="connsiteY3" fmla="*/ 400259 h 1104438"/>
                <a:gd name="connsiteX4" fmla="*/ 17868 w 851457"/>
                <a:gd name="connsiteY4" fmla="*/ 0 h 1104438"/>
                <a:gd name="connsiteX0" fmla="*/ 0 w 860682"/>
                <a:gd name="connsiteY0" fmla="*/ 0 h 1183460"/>
                <a:gd name="connsiteX1" fmla="*/ 858452 w 860682"/>
                <a:gd name="connsiteY1" fmla="*/ 666044 h 1183460"/>
                <a:gd name="connsiteX2" fmla="*/ 860682 w 860682"/>
                <a:gd name="connsiteY2" fmla="*/ 1183460 h 1183460"/>
                <a:gd name="connsiteX3" fmla="*/ 9225 w 860682"/>
                <a:gd name="connsiteY3" fmla="*/ 479281 h 1183460"/>
                <a:gd name="connsiteX4" fmla="*/ 0 w 860682"/>
                <a:gd name="connsiteY4" fmla="*/ 0 h 1183460"/>
                <a:gd name="connsiteX0" fmla="*/ 8837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8837 w 869519"/>
                <a:gd name="connsiteY4" fmla="*/ 0 h 1183460"/>
                <a:gd name="connsiteX0" fmla="*/ 0 w 903579"/>
                <a:gd name="connsiteY0" fmla="*/ 0 h 1158625"/>
                <a:gd name="connsiteX1" fmla="*/ 901349 w 903579"/>
                <a:gd name="connsiteY1" fmla="*/ 641209 h 1158625"/>
                <a:gd name="connsiteX2" fmla="*/ 903579 w 903579"/>
                <a:gd name="connsiteY2" fmla="*/ 1158625 h 1158625"/>
                <a:gd name="connsiteX3" fmla="*/ 34060 w 903579"/>
                <a:gd name="connsiteY3" fmla="*/ 438641 h 1158625"/>
                <a:gd name="connsiteX4" fmla="*/ 0 w 903579"/>
                <a:gd name="connsiteY4" fmla="*/ 0 h 1158625"/>
                <a:gd name="connsiteX0" fmla="*/ 0 w 871970"/>
                <a:gd name="connsiteY0" fmla="*/ 0 h 1190234"/>
                <a:gd name="connsiteX1" fmla="*/ 869740 w 871970"/>
                <a:gd name="connsiteY1" fmla="*/ 672818 h 1190234"/>
                <a:gd name="connsiteX2" fmla="*/ 871970 w 871970"/>
                <a:gd name="connsiteY2" fmla="*/ 1190234 h 1190234"/>
                <a:gd name="connsiteX3" fmla="*/ 2451 w 871970"/>
                <a:gd name="connsiteY3" fmla="*/ 470250 h 1190234"/>
                <a:gd name="connsiteX4" fmla="*/ 0 w 871970"/>
                <a:gd name="connsiteY4" fmla="*/ 0 h 1190234"/>
                <a:gd name="connsiteX0" fmla="*/ 0 w 871970"/>
                <a:gd name="connsiteY0" fmla="*/ 0 h 1108954"/>
                <a:gd name="connsiteX1" fmla="*/ 869740 w 871970"/>
                <a:gd name="connsiteY1" fmla="*/ 591538 h 1108954"/>
                <a:gd name="connsiteX2" fmla="*/ 871970 w 871970"/>
                <a:gd name="connsiteY2" fmla="*/ 1108954 h 1108954"/>
                <a:gd name="connsiteX3" fmla="*/ 2451 w 871970"/>
                <a:gd name="connsiteY3" fmla="*/ 388970 h 1108954"/>
                <a:gd name="connsiteX4" fmla="*/ 0 w 871970"/>
                <a:gd name="connsiteY4" fmla="*/ 0 h 1108954"/>
                <a:gd name="connsiteX0" fmla="*/ 15611 w 869519"/>
                <a:gd name="connsiteY0" fmla="*/ 0 h 1185718"/>
                <a:gd name="connsiteX1" fmla="*/ 867289 w 869519"/>
                <a:gd name="connsiteY1" fmla="*/ 668302 h 1185718"/>
                <a:gd name="connsiteX2" fmla="*/ 869519 w 869519"/>
                <a:gd name="connsiteY2" fmla="*/ 1185718 h 1185718"/>
                <a:gd name="connsiteX3" fmla="*/ 0 w 869519"/>
                <a:gd name="connsiteY3" fmla="*/ 465734 h 1185718"/>
                <a:gd name="connsiteX4" fmla="*/ 15611 w 869519"/>
                <a:gd name="connsiteY4" fmla="*/ 0 h 1185718"/>
                <a:gd name="connsiteX0" fmla="*/ 6580 w 869519"/>
                <a:gd name="connsiteY0" fmla="*/ 0 h 1183460"/>
                <a:gd name="connsiteX1" fmla="*/ 867289 w 869519"/>
                <a:gd name="connsiteY1" fmla="*/ 666044 h 1183460"/>
                <a:gd name="connsiteX2" fmla="*/ 869519 w 869519"/>
                <a:gd name="connsiteY2" fmla="*/ 1183460 h 1183460"/>
                <a:gd name="connsiteX3" fmla="*/ 0 w 869519"/>
                <a:gd name="connsiteY3" fmla="*/ 463476 h 1183460"/>
                <a:gd name="connsiteX4" fmla="*/ 6580 w 869519"/>
                <a:gd name="connsiteY4" fmla="*/ 0 h 1183460"/>
                <a:gd name="connsiteX0" fmla="*/ 23 w 862962"/>
                <a:gd name="connsiteY0" fmla="*/ 0 h 1183460"/>
                <a:gd name="connsiteX1" fmla="*/ 860732 w 862962"/>
                <a:gd name="connsiteY1" fmla="*/ 666044 h 1183460"/>
                <a:gd name="connsiteX2" fmla="*/ 862962 w 862962"/>
                <a:gd name="connsiteY2" fmla="*/ 1183460 h 1183460"/>
                <a:gd name="connsiteX3" fmla="*/ 153745 w 862962"/>
                <a:gd name="connsiteY3" fmla="*/ 472507 h 1183460"/>
                <a:gd name="connsiteX4" fmla="*/ 23 w 862962"/>
                <a:gd name="connsiteY4" fmla="*/ 0 h 1183460"/>
                <a:gd name="connsiteX0" fmla="*/ 95 w 863034"/>
                <a:gd name="connsiteY0" fmla="*/ 0 h 1183460"/>
                <a:gd name="connsiteX1" fmla="*/ 860804 w 863034"/>
                <a:gd name="connsiteY1" fmla="*/ 666044 h 1183460"/>
                <a:gd name="connsiteX2" fmla="*/ 863034 w 863034"/>
                <a:gd name="connsiteY2" fmla="*/ 1183460 h 1183460"/>
                <a:gd name="connsiteX3" fmla="*/ 31897 w 863034"/>
                <a:gd name="connsiteY3" fmla="*/ 481539 h 1183460"/>
                <a:gd name="connsiteX4" fmla="*/ 95 w 863034"/>
                <a:gd name="connsiteY4" fmla="*/ 0 h 1183460"/>
                <a:gd name="connsiteX0" fmla="*/ 17869 w 831137"/>
                <a:gd name="connsiteY0" fmla="*/ 0 h 1095407"/>
                <a:gd name="connsiteX1" fmla="*/ 828907 w 831137"/>
                <a:gd name="connsiteY1" fmla="*/ 577991 h 1095407"/>
                <a:gd name="connsiteX2" fmla="*/ 831137 w 831137"/>
                <a:gd name="connsiteY2" fmla="*/ 1095407 h 1095407"/>
                <a:gd name="connsiteX3" fmla="*/ 0 w 831137"/>
                <a:gd name="connsiteY3" fmla="*/ 393486 h 1095407"/>
                <a:gd name="connsiteX4" fmla="*/ 17869 w 831137"/>
                <a:gd name="connsiteY4" fmla="*/ 0 h 1095407"/>
                <a:gd name="connsiteX0" fmla="*/ 439 w 834027"/>
                <a:gd name="connsiteY0" fmla="*/ 0 h 1165399"/>
                <a:gd name="connsiteX1" fmla="*/ 831797 w 834027"/>
                <a:gd name="connsiteY1" fmla="*/ 647983 h 1165399"/>
                <a:gd name="connsiteX2" fmla="*/ 834027 w 834027"/>
                <a:gd name="connsiteY2" fmla="*/ 1165399 h 1165399"/>
                <a:gd name="connsiteX3" fmla="*/ 2890 w 834027"/>
                <a:gd name="connsiteY3" fmla="*/ 463478 h 1165399"/>
                <a:gd name="connsiteX4" fmla="*/ 439 w 834027"/>
                <a:gd name="connsiteY4" fmla="*/ 0 h 1165399"/>
                <a:gd name="connsiteX0" fmla="*/ 344 w 836190"/>
                <a:gd name="connsiteY0" fmla="*/ 0 h 1183461"/>
                <a:gd name="connsiteX1" fmla="*/ 833960 w 836190"/>
                <a:gd name="connsiteY1" fmla="*/ 666045 h 1183461"/>
                <a:gd name="connsiteX2" fmla="*/ 836190 w 836190"/>
                <a:gd name="connsiteY2" fmla="*/ 1183461 h 1183461"/>
                <a:gd name="connsiteX3" fmla="*/ 5053 w 836190"/>
                <a:gd name="connsiteY3" fmla="*/ 481540 h 1183461"/>
                <a:gd name="connsiteX4" fmla="*/ 344 w 836190"/>
                <a:gd name="connsiteY4" fmla="*/ 0 h 1183461"/>
                <a:gd name="connsiteX0" fmla="*/ 344 w 847620"/>
                <a:gd name="connsiteY0" fmla="*/ 0 h 1137741"/>
                <a:gd name="connsiteX1" fmla="*/ 833960 w 847620"/>
                <a:gd name="connsiteY1" fmla="*/ 666045 h 1137741"/>
                <a:gd name="connsiteX2" fmla="*/ 847620 w 847620"/>
                <a:gd name="connsiteY2" fmla="*/ 1137741 h 1137741"/>
                <a:gd name="connsiteX3" fmla="*/ 5053 w 847620"/>
                <a:gd name="connsiteY3" fmla="*/ 481540 h 1137741"/>
                <a:gd name="connsiteX4" fmla="*/ 344 w 847620"/>
                <a:gd name="connsiteY4" fmla="*/ 0 h 1137741"/>
                <a:gd name="connsiteX0" fmla="*/ 344 w 843810"/>
                <a:gd name="connsiteY0" fmla="*/ 0 h 1183461"/>
                <a:gd name="connsiteX1" fmla="*/ 833960 w 843810"/>
                <a:gd name="connsiteY1" fmla="*/ 666045 h 1183461"/>
                <a:gd name="connsiteX2" fmla="*/ 843810 w 843810"/>
                <a:gd name="connsiteY2" fmla="*/ 1183461 h 1183461"/>
                <a:gd name="connsiteX3" fmla="*/ 5053 w 843810"/>
                <a:gd name="connsiteY3" fmla="*/ 481540 h 1183461"/>
                <a:gd name="connsiteX4" fmla="*/ 344 w 843810"/>
                <a:gd name="connsiteY4" fmla="*/ 0 h 1183461"/>
                <a:gd name="connsiteX0" fmla="*/ 12436 w 855902"/>
                <a:gd name="connsiteY0" fmla="*/ 0 h 1183461"/>
                <a:gd name="connsiteX1" fmla="*/ 846052 w 855902"/>
                <a:gd name="connsiteY1" fmla="*/ 666045 h 1183461"/>
                <a:gd name="connsiteX2" fmla="*/ 855902 w 855902"/>
                <a:gd name="connsiteY2" fmla="*/ 1183461 h 1183461"/>
                <a:gd name="connsiteX3" fmla="*/ 0 w 855902"/>
                <a:gd name="connsiteY3" fmla="*/ 397720 h 1183461"/>
                <a:gd name="connsiteX4" fmla="*/ 12436 w 855902"/>
                <a:gd name="connsiteY4" fmla="*/ 0 h 1183461"/>
                <a:gd name="connsiteX0" fmla="*/ 1006 w 844472"/>
                <a:gd name="connsiteY0" fmla="*/ 0 h 1183461"/>
                <a:gd name="connsiteX1" fmla="*/ 834622 w 844472"/>
                <a:gd name="connsiteY1" fmla="*/ 666045 h 1183461"/>
                <a:gd name="connsiteX2" fmla="*/ 844472 w 844472"/>
                <a:gd name="connsiteY2" fmla="*/ 1183461 h 1183461"/>
                <a:gd name="connsiteX3" fmla="*/ 0 w 844472"/>
                <a:gd name="connsiteY3" fmla="*/ 447250 h 1183461"/>
                <a:gd name="connsiteX4" fmla="*/ 1006 w 844472"/>
                <a:gd name="connsiteY4" fmla="*/ 0 h 1183461"/>
                <a:gd name="connsiteX0" fmla="*/ 1006 w 844472"/>
                <a:gd name="connsiteY0" fmla="*/ 0 h 1183461"/>
                <a:gd name="connsiteX1" fmla="*/ 834622 w 844472"/>
                <a:gd name="connsiteY1" fmla="*/ 666045 h 1183461"/>
                <a:gd name="connsiteX2" fmla="*/ 844472 w 844472"/>
                <a:gd name="connsiteY2" fmla="*/ 1183461 h 1183461"/>
                <a:gd name="connsiteX3" fmla="*/ 0 w 844472"/>
                <a:gd name="connsiteY3" fmla="*/ 447250 h 1183461"/>
                <a:gd name="connsiteX4" fmla="*/ 1006 w 844472"/>
                <a:gd name="connsiteY4" fmla="*/ 0 h 1183461"/>
                <a:gd name="connsiteX0" fmla="*/ 1006 w 844472"/>
                <a:gd name="connsiteY0" fmla="*/ 0 h 1183461"/>
                <a:gd name="connsiteX1" fmla="*/ 834622 w 844472"/>
                <a:gd name="connsiteY1" fmla="*/ 664298 h 1183461"/>
                <a:gd name="connsiteX2" fmla="*/ 844472 w 844472"/>
                <a:gd name="connsiteY2" fmla="*/ 1183461 h 1183461"/>
                <a:gd name="connsiteX3" fmla="*/ 0 w 844472"/>
                <a:gd name="connsiteY3" fmla="*/ 447250 h 1183461"/>
                <a:gd name="connsiteX4" fmla="*/ 1006 w 844472"/>
                <a:gd name="connsiteY4" fmla="*/ 0 h 1183461"/>
                <a:gd name="connsiteX0" fmla="*/ 1006 w 844472"/>
                <a:gd name="connsiteY0" fmla="*/ 0 h 1183461"/>
                <a:gd name="connsiteX1" fmla="*/ 834622 w 844472"/>
                <a:gd name="connsiteY1" fmla="*/ 664298 h 1183461"/>
                <a:gd name="connsiteX2" fmla="*/ 844472 w 844472"/>
                <a:gd name="connsiteY2" fmla="*/ 1183461 h 1183461"/>
                <a:gd name="connsiteX3" fmla="*/ 0 w 844472"/>
                <a:gd name="connsiteY3" fmla="*/ 450745 h 1183461"/>
                <a:gd name="connsiteX4" fmla="*/ 1006 w 844472"/>
                <a:gd name="connsiteY4" fmla="*/ 0 h 11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72" h="1183461">
                  <a:moveTo>
                    <a:pt x="1006" y="0"/>
                  </a:moveTo>
                  <a:lnTo>
                    <a:pt x="834622" y="664298"/>
                  </a:lnTo>
                  <a:cubicBezTo>
                    <a:pt x="835365" y="836770"/>
                    <a:pt x="843729" y="1010989"/>
                    <a:pt x="844472" y="1183461"/>
                  </a:cubicBezTo>
                  <a:lnTo>
                    <a:pt x="0" y="450745"/>
                  </a:lnTo>
                  <a:cubicBezTo>
                    <a:pt x="2193" y="296253"/>
                    <a:pt x="-1187" y="154492"/>
                    <a:pt x="1006"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7" name="Elipse 61">
              <a:extLst>
                <a:ext uri="{FF2B5EF4-FFF2-40B4-BE49-F238E27FC236}">
                  <a16:creationId xmlns:a16="http://schemas.microsoft.com/office/drawing/2014/main" id="{2F75B878-3EE1-77FC-093C-35270E1349F1}"/>
                </a:ext>
              </a:extLst>
            </p:cNvPr>
            <p:cNvSpPr/>
            <p:nvPr/>
          </p:nvSpPr>
          <p:spPr>
            <a:xfrm>
              <a:off x="1734245" y="4396839"/>
              <a:ext cx="119751" cy="1197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8" name="Rectángulo 62">
              <a:extLst>
                <a:ext uri="{FF2B5EF4-FFF2-40B4-BE49-F238E27FC236}">
                  <a16:creationId xmlns:a16="http://schemas.microsoft.com/office/drawing/2014/main" id="{92D1B0C6-0ADF-7312-CFD3-01C0AC4B4523}"/>
                </a:ext>
              </a:extLst>
            </p:cNvPr>
            <p:cNvSpPr/>
            <p:nvPr/>
          </p:nvSpPr>
          <p:spPr>
            <a:xfrm flipV="1">
              <a:off x="1817301" y="4448584"/>
              <a:ext cx="1786918" cy="357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199" name="Elipse 1023">
              <a:extLst>
                <a:ext uri="{FF2B5EF4-FFF2-40B4-BE49-F238E27FC236}">
                  <a16:creationId xmlns:a16="http://schemas.microsoft.com/office/drawing/2014/main" id="{5F637428-EB21-8356-D7B7-0E49B7483BAF}"/>
                </a:ext>
              </a:extLst>
            </p:cNvPr>
            <p:cNvSpPr/>
            <p:nvPr/>
          </p:nvSpPr>
          <p:spPr>
            <a:xfrm>
              <a:off x="2735435" y="3813948"/>
              <a:ext cx="119751" cy="1197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0" name="Rectángulo 1024">
              <a:extLst>
                <a:ext uri="{FF2B5EF4-FFF2-40B4-BE49-F238E27FC236}">
                  <a16:creationId xmlns:a16="http://schemas.microsoft.com/office/drawing/2014/main" id="{2DA8AF60-ADF5-C5BF-D928-6F743830F7F2}"/>
                </a:ext>
              </a:extLst>
            </p:cNvPr>
            <p:cNvSpPr/>
            <p:nvPr/>
          </p:nvSpPr>
          <p:spPr>
            <a:xfrm flipV="1">
              <a:off x="2760840" y="3864727"/>
              <a:ext cx="1786918" cy="357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1" name="Elipse 1025">
              <a:extLst>
                <a:ext uri="{FF2B5EF4-FFF2-40B4-BE49-F238E27FC236}">
                  <a16:creationId xmlns:a16="http://schemas.microsoft.com/office/drawing/2014/main" id="{79AA844C-900D-0FFF-FBF1-DEF36F3B07A5}"/>
                </a:ext>
              </a:extLst>
            </p:cNvPr>
            <p:cNvSpPr/>
            <p:nvPr/>
          </p:nvSpPr>
          <p:spPr>
            <a:xfrm>
              <a:off x="3779979" y="3263044"/>
              <a:ext cx="119751" cy="11975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2" name="Rectángulo 1026">
              <a:extLst>
                <a:ext uri="{FF2B5EF4-FFF2-40B4-BE49-F238E27FC236}">
                  <a16:creationId xmlns:a16="http://schemas.microsoft.com/office/drawing/2014/main" id="{07D9B819-A0E2-2F72-B6B8-628240828823}"/>
                </a:ext>
              </a:extLst>
            </p:cNvPr>
            <p:cNvSpPr/>
            <p:nvPr/>
          </p:nvSpPr>
          <p:spPr>
            <a:xfrm flipV="1">
              <a:off x="3816510" y="3305064"/>
              <a:ext cx="1786918" cy="357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3" name="Elipse 1027">
              <a:extLst>
                <a:ext uri="{FF2B5EF4-FFF2-40B4-BE49-F238E27FC236}">
                  <a16:creationId xmlns:a16="http://schemas.microsoft.com/office/drawing/2014/main" id="{211F7CC1-3E8B-F933-5A4D-CE5DC01591D5}"/>
                </a:ext>
              </a:extLst>
            </p:cNvPr>
            <p:cNvSpPr/>
            <p:nvPr/>
          </p:nvSpPr>
          <p:spPr>
            <a:xfrm>
              <a:off x="4644075" y="2751590"/>
              <a:ext cx="119751" cy="119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4" name="Rectángulo 1028">
              <a:extLst>
                <a:ext uri="{FF2B5EF4-FFF2-40B4-BE49-F238E27FC236}">
                  <a16:creationId xmlns:a16="http://schemas.microsoft.com/office/drawing/2014/main" id="{3FE5CE9B-E4FA-6676-B4AA-AFE9C7D806F4}"/>
                </a:ext>
              </a:extLst>
            </p:cNvPr>
            <p:cNvSpPr/>
            <p:nvPr/>
          </p:nvSpPr>
          <p:spPr>
            <a:xfrm flipV="1">
              <a:off x="4680606" y="2793609"/>
              <a:ext cx="1786918" cy="357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5" name="Elipse 1030">
              <a:extLst>
                <a:ext uri="{FF2B5EF4-FFF2-40B4-BE49-F238E27FC236}">
                  <a16:creationId xmlns:a16="http://schemas.microsoft.com/office/drawing/2014/main" id="{00357CF6-C21B-8388-00D4-5F9D3F023FFA}"/>
                </a:ext>
              </a:extLst>
            </p:cNvPr>
            <p:cNvSpPr/>
            <p:nvPr/>
          </p:nvSpPr>
          <p:spPr>
            <a:xfrm>
              <a:off x="5771064" y="2175050"/>
              <a:ext cx="119751" cy="1197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06" name="Rectángulo 1031">
              <a:extLst>
                <a:ext uri="{FF2B5EF4-FFF2-40B4-BE49-F238E27FC236}">
                  <a16:creationId xmlns:a16="http://schemas.microsoft.com/office/drawing/2014/main" id="{280A4FCC-94AC-E70E-7E52-3F6FCF340DCB}"/>
                </a:ext>
              </a:extLst>
            </p:cNvPr>
            <p:cNvSpPr/>
            <p:nvPr/>
          </p:nvSpPr>
          <p:spPr>
            <a:xfrm flipV="1">
              <a:off x="5838076" y="2217070"/>
              <a:ext cx="1786918" cy="357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s-PE">
                <a:solidFill>
                  <a:prstClr val="white"/>
                </a:solidFill>
                <a:latin typeface="Segoe UI"/>
              </a:endParaRPr>
            </a:p>
          </p:txBody>
        </p:sp>
        <p:sp>
          <p:nvSpPr>
            <p:cNvPr id="214" name="CuadroTexto 8">
              <a:extLst>
                <a:ext uri="{FF2B5EF4-FFF2-40B4-BE49-F238E27FC236}">
                  <a16:creationId xmlns:a16="http://schemas.microsoft.com/office/drawing/2014/main" id="{604E6CAF-786D-E309-4FB6-2AF10F62CC20}"/>
                </a:ext>
              </a:extLst>
            </p:cNvPr>
            <p:cNvSpPr txBox="1"/>
            <p:nvPr/>
          </p:nvSpPr>
          <p:spPr>
            <a:xfrm>
              <a:off x="722262" y="2795283"/>
              <a:ext cx="785793" cy="707886"/>
            </a:xfrm>
            <a:prstGeom prst="rect">
              <a:avLst/>
            </a:prstGeom>
            <a:noFill/>
          </p:spPr>
          <p:txBody>
            <a:bodyPr wrap="none" rtlCol="0">
              <a:spAutoFit/>
            </a:bodyPr>
            <a:lstStyle/>
            <a:p>
              <a:pPr defTabSz="914240"/>
              <a:r>
                <a:rPr lang="es-PE" sz="4000" b="1" dirty="0">
                  <a:solidFill>
                    <a:srgbClr val="4E67C8"/>
                  </a:solidFill>
                  <a:latin typeface="Univia Pro" panose="00000500000000000000" pitchFamily="50" charset="0"/>
                </a:rPr>
                <a:t>01</a:t>
              </a:r>
            </a:p>
          </p:txBody>
        </p:sp>
        <p:sp>
          <p:nvSpPr>
            <p:cNvPr id="215" name="CuadroTexto 9">
              <a:extLst>
                <a:ext uri="{FF2B5EF4-FFF2-40B4-BE49-F238E27FC236}">
                  <a16:creationId xmlns:a16="http://schemas.microsoft.com/office/drawing/2014/main" id="{7723EA42-DBCB-99DB-21EA-D7DC5BE0C822}"/>
                </a:ext>
              </a:extLst>
            </p:cNvPr>
            <p:cNvSpPr txBox="1"/>
            <p:nvPr/>
          </p:nvSpPr>
          <p:spPr>
            <a:xfrm>
              <a:off x="1691164" y="2261573"/>
              <a:ext cx="862737" cy="707886"/>
            </a:xfrm>
            <a:prstGeom prst="rect">
              <a:avLst/>
            </a:prstGeom>
            <a:noFill/>
          </p:spPr>
          <p:txBody>
            <a:bodyPr wrap="none" rtlCol="0">
              <a:spAutoFit/>
            </a:bodyPr>
            <a:lstStyle/>
            <a:p>
              <a:pPr defTabSz="914240"/>
              <a:r>
                <a:rPr lang="es-PE" sz="4000" b="1" dirty="0">
                  <a:solidFill>
                    <a:srgbClr val="5DCEAF"/>
                  </a:solidFill>
                  <a:latin typeface="Univia Pro" panose="00000500000000000000" pitchFamily="50" charset="0"/>
                </a:rPr>
                <a:t>02</a:t>
              </a:r>
            </a:p>
          </p:txBody>
        </p:sp>
        <p:sp>
          <p:nvSpPr>
            <p:cNvPr id="216" name="CuadroTexto 10">
              <a:extLst>
                <a:ext uri="{FF2B5EF4-FFF2-40B4-BE49-F238E27FC236}">
                  <a16:creationId xmlns:a16="http://schemas.microsoft.com/office/drawing/2014/main" id="{0CDF3DAC-EAE4-6167-9BBE-1447BF7279C0}"/>
                </a:ext>
              </a:extLst>
            </p:cNvPr>
            <p:cNvSpPr txBox="1"/>
            <p:nvPr/>
          </p:nvSpPr>
          <p:spPr>
            <a:xfrm>
              <a:off x="2602400" y="1771126"/>
              <a:ext cx="856325" cy="707886"/>
            </a:xfrm>
            <a:prstGeom prst="rect">
              <a:avLst/>
            </a:prstGeom>
            <a:noFill/>
          </p:spPr>
          <p:txBody>
            <a:bodyPr wrap="none" rtlCol="0">
              <a:spAutoFit/>
            </a:bodyPr>
            <a:lstStyle/>
            <a:p>
              <a:pPr defTabSz="914240"/>
              <a:r>
                <a:rPr lang="es-PE" sz="4000" b="1" dirty="0">
                  <a:solidFill>
                    <a:srgbClr val="A7EA52"/>
                  </a:solidFill>
                  <a:latin typeface="Univia Pro" panose="00000500000000000000" pitchFamily="50" charset="0"/>
                </a:rPr>
                <a:t>03</a:t>
              </a:r>
            </a:p>
          </p:txBody>
        </p:sp>
        <p:sp>
          <p:nvSpPr>
            <p:cNvPr id="217" name="CuadroTexto 11">
              <a:extLst>
                <a:ext uri="{FF2B5EF4-FFF2-40B4-BE49-F238E27FC236}">
                  <a16:creationId xmlns:a16="http://schemas.microsoft.com/office/drawing/2014/main" id="{1E504156-AF64-9785-9CCD-09492DE8F4BB}"/>
                </a:ext>
              </a:extLst>
            </p:cNvPr>
            <p:cNvSpPr txBox="1"/>
            <p:nvPr/>
          </p:nvSpPr>
          <p:spPr>
            <a:xfrm>
              <a:off x="3602514" y="1239223"/>
              <a:ext cx="888385" cy="707886"/>
            </a:xfrm>
            <a:prstGeom prst="rect">
              <a:avLst/>
            </a:prstGeom>
            <a:noFill/>
          </p:spPr>
          <p:txBody>
            <a:bodyPr wrap="none" rtlCol="0">
              <a:spAutoFit/>
            </a:bodyPr>
            <a:lstStyle/>
            <a:p>
              <a:pPr defTabSz="914240"/>
              <a:r>
                <a:rPr lang="es-PE" sz="4000" b="1" dirty="0">
                  <a:solidFill>
                    <a:srgbClr val="FF8021"/>
                  </a:solidFill>
                  <a:latin typeface="Univia Pro" panose="00000500000000000000" pitchFamily="50" charset="0"/>
                </a:rPr>
                <a:t>04</a:t>
              </a:r>
            </a:p>
          </p:txBody>
        </p:sp>
        <p:sp>
          <p:nvSpPr>
            <p:cNvPr id="218" name="CuadroTexto 12">
              <a:extLst>
                <a:ext uri="{FF2B5EF4-FFF2-40B4-BE49-F238E27FC236}">
                  <a16:creationId xmlns:a16="http://schemas.microsoft.com/office/drawing/2014/main" id="{45997F25-E0E0-CA3D-3A79-E8B7CA03C79E}"/>
                </a:ext>
              </a:extLst>
            </p:cNvPr>
            <p:cNvSpPr txBox="1"/>
            <p:nvPr/>
          </p:nvSpPr>
          <p:spPr>
            <a:xfrm>
              <a:off x="4556688" y="797061"/>
              <a:ext cx="869149" cy="707886"/>
            </a:xfrm>
            <a:prstGeom prst="rect">
              <a:avLst/>
            </a:prstGeom>
            <a:noFill/>
          </p:spPr>
          <p:txBody>
            <a:bodyPr wrap="none" rtlCol="0">
              <a:spAutoFit/>
            </a:bodyPr>
            <a:lstStyle/>
            <a:p>
              <a:pPr defTabSz="914240"/>
              <a:r>
                <a:rPr lang="es-PE" sz="4000" b="1" dirty="0">
                  <a:solidFill>
                    <a:srgbClr val="FF0000"/>
                  </a:solidFill>
                  <a:latin typeface="Univia Pro" panose="00000500000000000000" pitchFamily="50" charset="0"/>
                </a:rPr>
                <a:t>05</a:t>
              </a:r>
            </a:p>
          </p:txBody>
        </p:sp>
      </p:grpSp>
      <p:sp>
        <p:nvSpPr>
          <p:cNvPr id="3" name="Rectangle 2"/>
          <p:cNvSpPr/>
          <p:nvPr/>
        </p:nvSpPr>
        <p:spPr>
          <a:xfrm>
            <a:off x="130527" y="103081"/>
            <a:ext cx="5880136" cy="400110"/>
          </a:xfrm>
          <a:prstGeom prst="rect">
            <a:avLst/>
          </a:prstGeom>
        </p:spPr>
        <p:txBody>
          <a:bodyPr wrap="none">
            <a:spAutoFit/>
          </a:bodyPr>
          <a:lstStyle/>
          <a:p>
            <a:pPr lvl="0"/>
            <a:r>
              <a:rPr lang="en-US" sz="2000" b="1" noProof="1">
                <a:solidFill>
                  <a:schemeClr val="bg1"/>
                </a:solidFill>
                <a:latin typeface="+mj-lt"/>
                <a:ea typeface="+mj-ea"/>
                <a:cs typeface="+mj-cs"/>
              </a:rPr>
              <a:t>Areas of focus for Talent Learning and Culture </a:t>
            </a:r>
            <a:endParaRPr lang="es-PE" sz="2000" b="1" noProof="1">
              <a:solidFill>
                <a:schemeClr val="bg1"/>
              </a:solidFill>
              <a:latin typeface="+mj-lt"/>
              <a:ea typeface="+mj-ea"/>
              <a:cs typeface="+mj-cs"/>
            </a:endParaRPr>
          </a:p>
        </p:txBody>
      </p:sp>
      <p:sp>
        <p:nvSpPr>
          <p:cNvPr id="5" name="Rectangle 4"/>
          <p:cNvSpPr/>
          <p:nvPr/>
        </p:nvSpPr>
        <p:spPr>
          <a:xfrm>
            <a:off x="3298947" y="4308666"/>
            <a:ext cx="5698278" cy="646331"/>
          </a:xfrm>
          <a:prstGeom prst="rect">
            <a:avLst/>
          </a:prstGeom>
        </p:spPr>
        <p:txBody>
          <a:bodyPr wrap="square">
            <a:spAutoFit/>
          </a:bodyPr>
          <a:lstStyle/>
          <a:p>
            <a:pPr lvl="0" defTabSz="914240"/>
            <a:r>
              <a:rPr lang="en-IN" sz="1200" dirty="0">
                <a:solidFill>
                  <a:schemeClr val="bg1"/>
                </a:solidFill>
                <a:latin typeface="Century Gothic" panose="020B0502020202020204" pitchFamily="34" charset="0"/>
              </a:rPr>
              <a:t>Widening acquisition efforts to focus on untapped and non-traditional talent, </a:t>
            </a:r>
            <a:r>
              <a:rPr lang="en-IN" sz="1200" dirty="0" err="1">
                <a:solidFill>
                  <a:schemeClr val="bg1"/>
                </a:solidFill>
                <a:latin typeface="Century Gothic" panose="020B0502020202020204" pitchFamily="34" charset="0"/>
              </a:rPr>
              <a:t>e.g</a:t>
            </a:r>
            <a:r>
              <a:rPr lang="en-IN" sz="1200" dirty="0">
                <a:solidFill>
                  <a:schemeClr val="bg1"/>
                </a:solidFill>
                <a:latin typeface="Century Gothic" panose="020B0502020202020204" pitchFamily="34" charset="0"/>
              </a:rPr>
              <a:t> different ethnicities, veterans, women in STEM and young people through apprenticeships </a:t>
            </a:r>
            <a:endParaRPr lang="en-US" sz="12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088351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Place saver Driving Talent video</a:t>
            </a:r>
          </a:p>
        </p:txBody>
      </p:sp>
    </p:spTree>
    <p:extLst>
      <p:ext uri="{BB962C8B-B14F-4D97-AF65-F5344CB8AC3E}">
        <p14:creationId xmlns:p14="http://schemas.microsoft.com/office/powerpoint/2010/main" val="323062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0" name="Group 669"/>
          <p:cNvGrpSpPr/>
          <p:nvPr/>
        </p:nvGrpSpPr>
        <p:grpSpPr>
          <a:xfrm>
            <a:off x="879990" y="944034"/>
            <a:ext cx="2758486" cy="3255432"/>
            <a:chOff x="1467553" y="924515"/>
            <a:chExt cx="3677981" cy="4340576"/>
          </a:xfrm>
        </p:grpSpPr>
        <p:grpSp>
          <p:nvGrpSpPr>
            <p:cNvPr id="661" name="Group 660"/>
            <p:cNvGrpSpPr/>
            <p:nvPr/>
          </p:nvGrpSpPr>
          <p:grpSpPr>
            <a:xfrm>
              <a:off x="2834710" y="2548088"/>
              <a:ext cx="1036751" cy="1458419"/>
              <a:chOff x="5256213" y="1504950"/>
              <a:chExt cx="1795463" cy="2525713"/>
            </a:xfrm>
            <a:solidFill>
              <a:schemeClr val="accent3"/>
            </a:solidFill>
          </p:grpSpPr>
          <p:sp>
            <p:nvSpPr>
              <p:cNvPr id="592" name="Rectangle 49"/>
              <p:cNvSpPr>
                <a:spLocks noChangeArrowheads="1"/>
              </p:cNvSpPr>
              <p:nvPr/>
            </p:nvSpPr>
            <p:spPr bwMode="auto">
              <a:xfrm>
                <a:off x="5964238" y="2774950"/>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3" name="Freeform 50"/>
              <p:cNvSpPr>
                <a:spLocks/>
              </p:cNvSpPr>
              <p:nvPr/>
            </p:nvSpPr>
            <p:spPr bwMode="auto">
              <a:xfrm>
                <a:off x="6821488" y="2287588"/>
                <a:ext cx="22225" cy="23813"/>
              </a:xfrm>
              <a:custGeom>
                <a:avLst/>
                <a:gdLst>
                  <a:gd name="T0" fmla="*/ 14 w 14"/>
                  <a:gd name="T1" fmla="*/ 0 h 15"/>
                  <a:gd name="T2" fmla="*/ 10 w 14"/>
                  <a:gd name="T3" fmla="*/ 5 h 15"/>
                  <a:gd name="T4" fmla="*/ 6 w 14"/>
                  <a:gd name="T5" fmla="*/ 9 h 15"/>
                  <a:gd name="T6" fmla="*/ 2 w 14"/>
                  <a:gd name="T7" fmla="*/ 14 h 15"/>
                  <a:gd name="T8" fmla="*/ 0 w 14"/>
                  <a:gd name="T9" fmla="*/ 15 h 15"/>
                  <a:gd name="T10" fmla="*/ 14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14" y="0"/>
                    </a:moveTo>
                    <a:lnTo>
                      <a:pt x="10" y="5"/>
                    </a:lnTo>
                    <a:lnTo>
                      <a:pt x="6" y="9"/>
                    </a:lnTo>
                    <a:lnTo>
                      <a:pt x="2" y="14"/>
                    </a:lnTo>
                    <a:lnTo>
                      <a:pt x="0" y="15"/>
                    </a:lnTo>
                    <a:lnTo>
                      <a:pt x="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4" name="Freeform 51"/>
              <p:cNvSpPr>
                <a:spLocks/>
              </p:cNvSpPr>
              <p:nvPr/>
            </p:nvSpPr>
            <p:spPr bwMode="auto">
              <a:xfrm>
                <a:off x="7002463" y="2320925"/>
                <a:ext cx="7938" cy="6350"/>
              </a:xfrm>
              <a:custGeom>
                <a:avLst/>
                <a:gdLst>
                  <a:gd name="T0" fmla="*/ 5 w 5"/>
                  <a:gd name="T1" fmla="*/ 0 h 4"/>
                  <a:gd name="T2" fmla="*/ 5 w 5"/>
                  <a:gd name="T3" fmla="*/ 0 h 4"/>
                  <a:gd name="T4" fmla="*/ 4 w 5"/>
                  <a:gd name="T5" fmla="*/ 1 h 4"/>
                  <a:gd name="T6" fmla="*/ 3 w 5"/>
                  <a:gd name="T7" fmla="*/ 2 h 4"/>
                  <a:gd name="T8" fmla="*/ 0 w 5"/>
                  <a:gd name="T9" fmla="*/ 4 h 4"/>
                  <a:gd name="T10" fmla="*/ 2 w 5"/>
                  <a:gd name="T11" fmla="*/ 2 h 4"/>
                  <a:gd name="T12" fmla="*/ 3 w 5"/>
                  <a:gd name="T13" fmla="*/ 1 h 4"/>
                  <a:gd name="T14" fmla="*/ 4 w 5"/>
                  <a:gd name="T15" fmla="*/ 0 h 4"/>
                  <a:gd name="T16" fmla="*/ 5 w 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0"/>
                    </a:moveTo>
                    <a:lnTo>
                      <a:pt x="5" y="0"/>
                    </a:lnTo>
                    <a:lnTo>
                      <a:pt x="4" y="1"/>
                    </a:lnTo>
                    <a:lnTo>
                      <a:pt x="3" y="2"/>
                    </a:lnTo>
                    <a:lnTo>
                      <a:pt x="0" y="4"/>
                    </a:lnTo>
                    <a:lnTo>
                      <a:pt x="2" y="2"/>
                    </a:lnTo>
                    <a:lnTo>
                      <a:pt x="3" y="1"/>
                    </a:lnTo>
                    <a:lnTo>
                      <a:pt x="4" y="0"/>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5" name="Freeform 52"/>
              <p:cNvSpPr>
                <a:spLocks/>
              </p:cNvSpPr>
              <p:nvPr/>
            </p:nvSpPr>
            <p:spPr bwMode="auto">
              <a:xfrm>
                <a:off x="6029326" y="2816225"/>
                <a:ext cx="1588" cy="3175"/>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6" name="Freeform 53"/>
              <p:cNvSpPr>
                <a:spLocks/>
              </p:cNvSpPr>
              <p:nvPr/>
            </p:nvSpPr>
            <p:spPr bwMode="auto">
              <a:xfrm>
                <a:off x="6105526" y="2432050"/>
                <a:ext cx="4763" cy="1588"/>
              </a:xfrm>
              <a:custGeom>
                <a:avLst/>
                <a:gdLst>
                  <a:gd name="T0" fmla="*/ 3 w 3"/>
                  <a:gd name="T1" fmla="*/ 0 h 1"/>
                  <a:gd name="T2" fmla="*/ 1 w 3"/>
                  <a:gd name="T3" fmla="*/ 0 h 1"/>
                  <a:gd name="T4" fmla="*/ 0 w 3"/>
                  <a:gd name="T5" fmla="*/ 1 h 1"/>
                  <a:gd name="T6" fmla="*/ 0 w 3"/>
                  <a:gd name="T7" fmla="*/ 0 h 1"/>
                  <a:gd name="T8" fmla="*/ 0 w 3"/>
                  <a:gd name="T9" fmla="*/ 0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lnTo>
                      <a:pt x="1" y="0"/>
                    </a:lnTo>
                    <a:lnTo>
                      <a:pt x="0" y="1"/>
                    </a:lnTo>
                    <a:lnTo>
                      <a:pt x="0" y="0"/>
                    </a:lnTo>
                    <a:lnTo>
                      <a:pt x="0"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7" name="Freeform 54"/>
              <p:cNvSpPr>
                <a:spLocks noEditPoints="1"/>
              </p:cNvSpPr>
              <p:nvPr/>
            </p:nvSpPr>
            <p:spPr bwMode="auto">
              <a:xfrm>
                <a:off x="6094413" y="2433638"/>
                <a:ext cx="15875" cy="14288"/>
              </a:xfrm>
              <a:custGeom>
                <a:avLst/>
                <a:gdLst>
                  <a:gd name="T0" fmla="*/ 10 w 10"/>
                  <a:gd name="T1" fmla="*/ 3 h 9"/>
                  <a:gd name="T2" fmla="*/ 8 w 10"/>
                  <a:gd name="T3" fmla="*/ 4 h 9"/>
                  <a:gd name="T4" fmla="*/ 8 w 10"/>
                  <a:gd name="T5" fmla="*/ 4 h 9"/>
                  <a:gd name="T6" fmla="*/ 10 w 10"/>
                  <a:gd name="T7" fmla="*/ 3 h 9"/>
                  <a:gd name="T8" fmla="*/ 7 w 10"/>
                  <a:gd name="T9" fmla="*/ 0 h 9"/>
                  <a:gd name="T10" fmla="*/ 7 w 10"/>
                  <a:gd name="T11" fmla="*/ 1 h 9"/>
                  <a:gd name="T12" fmla="*/ 7 w 10"/>
                  <a:gd name="T13" fmla="*/ 2 h 9"/>
                  <a:gd name="T14" fmla="*/ 7 w 10"/>
                  <a:gd name="T15" fmla="*/ 3 h 9"/>
                  <a:gd name="T16" fmla="*/ 7 w 10"/>
                  <a:gd name="T17" fmla="*/ 4 h 9"/>
                  <a:gd name="T18" fmla="*/ 8 w 10"/>
                  <a:gd name="T19" fmla="*/ 4 h 9"/>
                  <a:gd name="T20" fmla="*/ 8 w 10"/>
                  <a:gd name="T21" fmla="*/ 4 h 9"/>
                  <a:gd name="T22" fmla="*/ 6 w 10"/>
                  <a:gd name="T23" fmla="*/ 5 h 9"/>
                  <a:gd name="T24" fmla="*/ 5 w 10"/>
                  <a:gd name="T25" fmla="*/ 7 h 9"/>
                  <a:gd name="T26" fmla="*/ 4 w 10"/>
                  <a:gd name="T27" fmla="*/ 8 h 9"/>
                  <a:gd name="T28" fmla="*/ 2 w 10"/>
                  <a:gd name="T29" fmla="*/ 9 h 9"/>
                  <a:gd name="T30" fmla="*/ 0 w 10"/>
                  <a:gd name="T31" fmla="*/ 9 h 9"/>
                  <a:gd name="T32" fmla="*/ 1 w 10"/>
                  <a:gd name="T33" fmla="*/ 6 h 9"/>
                  <a:gd name="T34" fmla="*/ 2 w 10"/>
                  <a:gd name="T35" fmla="*/ 4 h 9"/>
                  <a:gd name="T36" fmla="*/ 4 w 10"/>
                  <a:gd name="T37" fmla="*/ 1 h 9"/>
                  <a:gd name="T38" fmla="*/ 7 w 1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9">
                    <a:moveTo>
                      <a:pt x="10" y="3"/>
                    </a:moveTo>
                    <a:lnTo>
                      <a:pt x="8" y="4"/>
                    </a:lnTo>
                    <a:lnTo>
                      <a:pt x="8" y="4"/>
                    </a:lnTo>
                    <a:lnTo>
                      <a:pt x="10" y="3"/>
                    </a:lnTo>
                    <a:close/>
                    <a:moveTo>
                      <a:pt x="7" y="0"/>
                    </a:moveTo>
                    <a:lnTo>
                      <a:pt x="7" y="1"/>
                    </a:lnTo>
                    <a:lnTo>
                      <a:pt x="7" y="2"/>
                    </a:lnTo>
                    <a:lnTo>
                      <a:pt x="7" y="3"/>
                    </a:lnTo>
                    <a:lnTo>
                      <a:pt x="7" y="4"/>
                    </a:lnTo>
                    <a:lnTo>
                      <a:pt x="8" y="4"/>
                    </a:lnTo>
                    <a:lnTo>
                      <a:pt x="8" y="4"/>
                    </a:lnTo>
                    <a:lnTo>
                      <a:pt x="6" y="5"/>
                    </a:lnTo>
                    <a:lnTo>
                      <a:pt x="5" y="7"/>
                    </a:lnTo>
                    <a:lnTo>
                      <a:pt x="4" y="8"/>
                    </a:lnTo>
                    <a:lnTo>
                      <a:pt x="2" y="9"/>
                    </a:lnTo>
                    <a:lnTo>
                      <a:pt x="0" y="9"/>
                    </a:lnTo>
                    <a:lnTo>
                      <a:pt x="1" y="6"/>
                    </a:lnTo>
                    <a:lnTo>
                      <a:pt x="2" y="4"/>
                    </a:lnTo>
                    <a:lnTo>
                      <a:pt x="4" y="1"/>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8" name="Freeform 55"/>
              <p:cNvSpPr>
                <a:spLocks/>
              </p:cNvSpPr>
              <p:nvPr/>
            </p:nvSpPr>
            <p:spPr bwMode="auto">
              <a:xfrm>
                <a:off x="6143626" y="3082925"/>
                <a:ext cx="4763" cy="3175"/>
              </a:xfrm>
              <a:custGeom>
                <a:avLst/>
                <a:gdLst>
                  <a:gd name="T0" fmla="*/ 3 w 3"/>
                  <a:gd name="T1" fmla="*/ 0 h 2"/>
                  <a:gd name="T2" fmla="*/ 2 w 3"/>
                  <a:gd name="T3" fmla="*/ 1 h 2"/>
                  <a:gd name="T4" fmla="*/ 0 w 3"/>
                  <a:gd name="T5" fmla="*/ 2 h 2"/>
                  <a:gd name="T6" fmla="*/ 2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lnTo>
                      <a:pt x="2" y="1"/>
                    </a:lnTo>
                    <a:lnTo>
                      <a:pt x="0" y="2"/>
                    </a:lnTo>
                    <a:lnTo>
                      <a:pt x="2" y="1"/>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9" name="Freeform 56"/>
              <p:cNvSpPr>
                <a:spLocks/>
              </p:cNvSpPr>
              <p:nvPr/>
            </p:nvSpPr>
            <p:spPr bwMode="auto">
              <a:xfrm>
                <a:off x="6399213" y="1768475"/>
                <a:ext cx="9525" cy="6350"/>
              </a:xfrm>
              <a:custGeom>
                <a:avLst/>
                <a:gdLst>
                  <a:gd name="T0" fmla="*/ 0 w 6"/>
                  <a:gd name="T1" fmla="*/ 0 h 4"/>
                  <a:gd name="T2" fmla="*/ 2 w 6"/>
                  <a:gd name="T3" fmla="*/ 1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2" y="1"/>
                    </a:lnTo>
                    <a:lnTo>
                      <a:pt x="6" y="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0" name="Freeform 57"/>
              <p:cNvSpPr>
                <a:spLocks/>
              </p:cNvSpPr>
              <p:nvPr/>
            </p:nvSpPr>
            <p:spPr bwMode="auto">
              <a:xfrm>
                <a:off x="6843713" y="2278063"/>
                <a:ext cx="7938" cy="9525"/>
              </a:xfrm>
              <a:custGeom>
                <a:avLst/>
                <a:gdLst>
                  <a:gd name="T0" fmla="*/ 5 w 5"/>
                  <a:gd name="T1" fmla="*/ 0 h 6"/>
                  <a:gd name="T2" fmla="*/ 0 w 5"/>
                  <a:gd name="T3" fmla="*/ 6 h 6"/>
                  <a:gd name="T4" fmla="*/ 3 w 5"/>
                  <a:gd name="T5" fmla="*/ 3 h 6"/>
                  <a:gd name="T6" fmla="*/ 5 w 5"/>
                  <a:gd name="T7" fmla="*/ 0 h 6"/>
                </a:gdLst>
                <a:ahLst/>
                <a:cxnLst>
                  <a:cxn ang="0">
                    <a:pos x="T0" y="T1"/>
                  </a:cxn>
                  <a:cxn ang="0">
                    <a:pos x="T2" y="T3"/>
                  </a:cxn>
                  <a:cxn ang="0">
                    <a:pos x="T4" y="T5"/>
                  </a:cxn>
                  <a:cxn ang="0">
                    <a:pos x="T6" y="T7"/>
                  </a:cxn>
                </a:cxnLst>
                <a:rect l="0" t="0" r="r" b="b"/>
                <a:pathLst>
                  <a:path w="5" h="6">
                    <a:moveTo>
                      <a:pt x="5" y="0"/>
                    </a:moveTo>
                    <a:lnTo>
                      <a:pt x="0" y="6"/>
                    </a:lnTo>
                    <a:lnTo>
                      <a:pt x="3" y="3"/>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1" name="Freeform 58"/>
              <p:cNvSpPr>
                <a:spLocks/>
              </p:cNvSpPr>
              <p:nvPr/>
            </p:nvSpPr>
            <p:spPr bwMode="auto">
              <a:xfrm>
                <a:off x="6800851" y="2713038"/>
                <a:ext cx="14288" cy="9525"/>
              </a:xfrm>
              <a:custGeom>
                <a:avLst/>
                <a:gdLst>
                  <a:gd name="T0" fmla="*/ 9 w 9"/>
                  <a:gd name="T1" fmla="*/ 0 h 6"/>
                  <a:gd name="T2" fmla="*/ 0 w 9"/>
                  <a:gd name="T3" fmla="*/ 6 h 6"/>
                  <a:gd name="T4" fmla="*/ 1 w 9"/>
                  <a:gd name="T5" fmla="*/ 5 h 6"/>
                  <a:gd name="T6" fmla="*/ 4 w 9"/>
                  <a:gd name="T7" fmla="*/ 3 h 6"/>
                  <a:gd name="T8" fmla="*/ 9 w 9"/>
                  <a:gd name="T9" fmla="*/ 0 h 6"/>
                </a:gdLst>
                <a:ahLst/>
                <a:cxnLst>
                  <a:cxn ang="0">
                    <a:pos x="T0" y="T1"/>
                  </a:cxn>
                  <a:cxn ang="0">
                    <a:pos x="T2" y="T3"/>
                  </a:cxn>
                  <a:cxn ang="0">
                    <a:pos x="T4" y="T5"/>
                  </a:cxn>
                  <a:cxn ang="0">
                    <a:pos x="T6" y="T7"/>
                  </a:cxn>
                  <a:cxn ang="0">
                    <a:pos x="T8" y="T9"/>
                  </a:cxn>
                </a:cxnLst>
                <a:rect l="0" t="0" r="r" b="b"/>
                <a:pathLst>
                  <a:path w="9" h="6">
                    <a:moveTo>
                      <a:pt x="9" y="0"/>
                    </a:moveTo>
                    <a:lnTo>
                      <a:pt x="0" y="6"/>
                    </a:lnTo>
                    <a:lnTo>
                      <a:pt x="1" y="5"/>
                    </a:lnTo>
                    <a:lnTo>
                      <a:pt x="4" y="3"/>
                    </a:lnTo>
                    <a:lnTo>
                      <a:pt x="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2" name="Freeform 59"/>
              <p:cNvSpPr>
                <a:spLocks/>
              </p:cNvSpPr>
              <p:nvPr/>
            </p:nvSpPr>
            <p:spPr bwMode="auto">
              <a:xfrm>
                <a:off x="6073776" y="3921125"/>
                <a:ext cx="3175" cy="6350"/>
              </a:xfrm>
              <a:custGeom>
                <a:avLst/>
                <a:gdLst>
                  <a:gd name="T0" fmla="*/ 0 w 2"/>
                  <a:gd name="T1" fmla="*/ 0 h 4"/>
                  <a:gd name="T2" fmla="*/ 2 w 2"/>
                  <a:gd name="T3" fmla="*/ 4 h 4"/>
                  <a:gd name="T4" fmla="*/ 0 w 2"/>
                  <a:gd name="T5" fmla="*/ 3 h 4"/>
                  <a:gd name="T6" fmla="*/ 0 w 2"/>
                  <a:gd name="T7" fmla="*/ 2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2" y="4"/>
                    </a:lnTo>
                    <a:lnTo>
                      <a:pt x="0" y="3"/>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3" name="Freeform 60"/>
              <p:cNvSpPr>
                <a:spLocks/>
              </p:cNvSpPr>
              <p:nvPr/>
            </p:nvSpPr>
            <p:spPr bwMode="auto">
              <a:xfrm>
                <a:off x="6548438" y="3143250"/>
                <a:ext cx="22225" cy="38100"/>
              </a:xfrm>
              <a:custGeom>
                <a:avLst/>
                <a:gdLst>
                  <a:gd name="T0" fmla="*/ 7 w 14"/>
                  <a:gd name="T1" fmla="*/ 0 h 24"/>
                  <a:gd name="T2" fmla="*/ 14 w 14"/>
                  <a:gd name="T3" fmla="*/ 3 h 24"/>
                  <a:gd name="T4" fmla="*/ 9 w 14"/>
                  <a:gd name="T5" fmla="*/ 14 h 24"/>
                  <a:gd name="T6" fmla="*/ 5 w 14"/>
                  <a:gd name="T7" fmla="*/ 21 h 24"/>
                  <a:gd name="T8" fmla="*/ 1 w 14"/>
                  <a:gd name="T9" fmla="*/ 24 h 24"/>
                  <a:gd name="T10" fmla="*/ 1 w 14"/>
                  <a:gd name="T11" fmla="*/ 24 h 24"/>
                  <a:gd name="T12" fmla="*/ 0 w 14"/>
                  <a:gd name="T13" fmla="*/ 23 h 24"/>
                  <a:gd name="T14" fmla="*/ 7 w 14"/>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7" y="0"/>
                    </a:moveTo>
                    <a:lnTo>
                      <a:pt x="14" y="3"/>
                    </a:lnTo>
                    <a:lnTo>
                      <a:pt x="9" y="14"/>
                    </a:lnTo>
                    <a:lnTo>
                      <a:pt x="5" y="21"/>
                    </a:lnTo>
                    <a:lnTo>
                      <a:pt x="1" y="24"/>
                    </a:lnTo>
                    <a:lnTo>
                      <a:pt x="1" y="24"/>
                    </a:lnTo>
                    <a:lnTo>
                      <a:pt x="0" y="23"/>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4" name="Freeform 61"/>
              <p:cNvSpPr>
                <a:spLocks noEditPoints="1"/>
              </p:cNvSpPr>
              <p:nvPr/>
            </p:nvSpPr>
            <p:spPr bwMode="auto">
              <a:xfrm>
                <a:off x="5256213" y="1504950"/>
                <a:ext cx="1795463" cy="2525713"/>
              </a:xfrm>
              <a:custGeom>
                <a:avLst/>
                <a:gdLst>
                  <a:gd name="T0" fmla="*/ 760 w 1131"/>
                  <a:gd name="T1" fmla="*/ 89 h 1591"/>
                  <a:gd name="T2" fmla="*/ 700 w 1131"/>
                  <a:gd name="T3" fmla="*/ 214 h 1591"/>
                  <a:gd name="T4" fmla="*/ 664 w 1131"/>
                  <a:gd name="T5" fmla="*/ 284 h 1591"/>
                  <a:gd name="T6" fmla="*/ 621 w 1131"/>
                  <a:gd name="T7" fmla="*/ 410 h 1591"/>
                  <a:gd name="T8" fmla="*/ 541 w 1131"/>
                  <a:gd name="T9" fmla="*/ 574 h 1591"/>
                  <a:gd name="T10" fmla="*/ 530 w 1131"/>
                  <a:gd name="T11" fmla="*/ 629 h 1591"/>
                  <a:gd name="T12" fmla="*/ 506 w 1131"/>
                  <a:gd name="T13" fmla="*/ 650 h 1591"/>
                  <a:gd name="T14" fmla="*/ 450 w 1131"/>
                  <a:gd name="T15" fmla="*/ 786 h 1591"/>
                  <a:gd name="T16" fmla="*/ 456 w 1131"/>
                  <a:gd name="T17" fmla="*/ 793 h 1591"/>
                  <a:gd name="T18" fmla="*/ 437 w 1131"/>
                  <a:gd name="T19" fmla="*/ 803 h 1591"/>
                  <a:gd name="T20" fmla="*/ 441 w 1131"/>
                  <a:gd name="T21" fmla="*/ 811 h 1591"/>
                  <a:gd name="T22" fmla="*/ 439 w 1131"/>
                  <a:gd name="T23" fmla="*/ 820 h 1591"/>
                  <a:gd name="T24" fmla="*/ 441 w 1131"/>
                  <a:gd name="T25" fmla="*/ 828 h 1591"/>
                  <a:gd name="T26" fmla="*/ 454 w 1131"/>
                  <a:gd name="T27" fmla="*/ 829 h 1591"/>
                  <a:gd name="T28" fmla="*/ 467 w 1131"/>
                  <a:gd name="T29" fmla="*/ 818 h 1591"/>
                  <a:gd name="T30" fmla="*/ 465 w 1131"/>
                  <a:gd name="T31" fmla="*/ 831 h 1591"/>
                  <a:gd name="T32" fmla="*/ 474 w 1131"/>
                  <a:gd name="T33" fmla="*/ 815 h 1591"/>
                  <a:gd name="T34" fmla="*/ 482 w 1131"/>
                  <a:gd name="T35" fmla="*/ 831 h 1591"/>
                  <a:gd name="T36" fmla="*/ 484 w 1131"/>
                  <a:gd name="T37" fmla="*/ 829 h 1591"/>
                  <a:gd name="T38" fmla="*/ 491 w 1131"/>
                  <a:gd name="T39" fmla="*/ 822 h 1591"/>
                  <a:gd name="T40" fmla="*/ 491 w 1131"/>
                  <a:gd name="T41" fmla="*/ 815 h 1591"/>
                  <a:gd name="T42" fmla="*/ 532 w 1131"/>
                  <a:gd name="T43" fmla="*/ 806 h 1591"/>
                  <a:gd name="T44" fmla="*/ 549 w 1131"/>
                  <a:gd name="T45" fmla="*/ 769 h 1591"/>
                  <a:gd name="T46" fmla="*/ 564 w 1131"/>
                  <a:gd name="T47" fmla="*/ 769 h 1591"/>
                  <a:gd name="T48" fmla="*/ 589 w 1131"/>
                  <a:gd name="T49" fmla="*/ 767 h 1591"/>
                  <a:gd name="T50" fmla="*/ 642 w 1131"/>
                  <a:gd name="T51" fmla="*/ 740 h 1591"/>
                  <a:gd name="T52" fmla="*/ 784 w 1131"/>
                  <a:gd name="T53" fmla="*/ 658 h 1591"/>
                  <a:gd name="T54" fmla="*/ 929 w 1131"/>
                  <a:gd name="T55" fmla="*/ 582 h 1591"/>
                  <a:gd name="T56" fmla="*/ 1014 w 1131"/>
                  <a:gd name="T57" fmla="*/ 492 h 1591"/>
                  <a:gd name="T58" fmla="*/ 1036 w 1131"/>
                  <a:gd name="T59" fmla="*/ 490 h 1591"/>
                  <a:gd name="T60" fmla="*/ 1096 w 1131"/>
                  <a:gd name="T61" fmla="*/ 488 h 1591"/>
                  <a:gd name="T62" fmla="*/ 1114 w 1131"/>
                  <a:gd name="T63" fmla="*/ 481 h 1591"/>
                  <a:gd name="T64" fmla="*/ 1107 w 1131"/>
                  <a:gd name="T65" fmla="*/ 504 h 1591"/>
                  <a:gd name="T66" fmla="*/ 1075 w 1131"/>
                  <a:gd name="T67" fmla="*/ 566 h 1591"/>
                  <a:gd name="T68" fmla="*/ 1082 w 1131"/>
                  <a:gd name="T69" fmla="*/ 577 h 1591"/>
                  <a:gd name="T70" fmla="*/ 953 w 1131"/>
                  <a:gd name="T71" fmla="*/ 805 h 1591"/>
                  <a:gd name="T72" fmla="*/ 877 w 1131"/>
                  <a:gd name="T73" fmla="*/ 961 h 1591"/>
                  <a:gd name="T74" fmla="*/ 849 w 1131"/>
                  <a:gd name="T75" fmla="*/ 994 h 1591"/>
                  <a:gd name="T76" fmla="*/ 848 w 1131"/>
                  <a:gd name="T77" fmla="*/ 954 h 1591"/>
                  <a:gd name="T78" fmla="*/ 811 w 1131"/>
                  <a:gd name="T79" fmla="*/ 1049 h 1591"/>
                  <a:gd name="T80" fmla="*/ 774 w 1131"/>
                  <a:gd name="T81" fmla="*/ 1091 h 1591"/>
                  <a:gd name="T82" fmla="*/ 728 w 1131"/>
                  <a:gd name="T83" fmla="*/ 1191 h 1591"/>
                  <a:gd name="T84" fmla="*/ 731 w 1131"/>
                  <a:gd name="T85" fmla="*/ 1239 h 1591"/>
                  <a:gd name="T86" fmla="*/ 692 w 1131"/>
                  <a:gd name="T87" fmla="*/ 1302 h 1591"/>
                  <a:gd name="T88" fmla="*/ 675 w 1131"/>
                  <a:gd name="T89" fmla="*/ 1330 h 1591"/>
                  <a:gd name="T90" fmla="*/ 627 w 1131"/>
                  <a:gd name="T91" fmla="*/ 1377 h 1591"/>
                  <a:gd name="T92" fmla="*/ 625 w 1131"/>
                  <a:gd name="T93" fmla="*/ 1388 h 1591"/>
                  <a:gd name="T94" fmla="*/ 534 w 1131"/>
                  <a:gd name="T95" fmla="*/ 1492 h 1591"/>
                  <a:gd name="T96" fmla="*/ 517 w 1131"/>
                  <a:gd name="T97" fmla="*/ 1526 h 1591"/>
                  <a:gd name="T98" fmla="*/ 490 w 1131"/>
                  <a:gd name="T99" fmla="*/ 1547 h 1591"/>
                  <a:gd name="T100" fmla="*/ 423 w 1131"/>
                  <a:gd name="T101" fmla="*/ 1572 h 1591"/>
                  <a:gd name="T102" fmla="*/ 441 w 1131"/>
                  <a:gd name="T103" fmla="*/ 1519 h 1591"/>
                  <a:gd name="T104" fmla="*/ 464 w 1131"/>
                  <a:gd name="T105" fmla="*/ 1447 h 1591"/>
                  <a:gd name="T106" fmla="*/ 505 w 1131"/>
                  <a:gd name="T107" fmla="*/ 1368 h 1591"/>
                  <a:gd name="T108" fmla="*/ 587 w 1131"/>
                  <a:gd name="T109" fmla="*/ 1173 h 1591"/>
                  <a:gd name="T110" fmla="*/ 668 w 1131"/>
                  <a:gd name="T111" fmla="*/ 969 h 1591"/>
                  <a:gd name="T112" fmla="*/ 686 w 1131"/>
                  <a:gd name="T113" fmla="*/ 937 h 1591"/>
                  <a:gd name="T114" fmla="*/ 634 w 1131"/>
                  <a:gd name="T115" fmla="*/ 951 h 1591"/>
                  <a:gd name="T116" fmla="*/ 356 w 1131"/>
                  <a:gd name="T117" fmla="*/ 1117 h 1591"/>
                  <a:gd name="T118" fmla="*/ 0 w 1131"/>
                  <a:gd name="T119" fmla="*/ 1313 h 1591"/>
                  <a:gd name="T120" fmla="*/ 284 w 1131"/>
                  <a:gd name="T121" fmla="*/ 702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1" h="1591">
                    <a:moveTo>
                      <a:pt x="880" y="967"/>
                    </a:moveTo>
                    <a:lnTo>
                      <a:pt x="880" y="968"/>
                    </a:lnTo>
                    <a:lnTo>
                      <a:pt x="880" y="971"/>
                    </a:lnTo>
                    <a:lnTo>
                      <a:pt x="880" y="970"/>
                    </a:lnTo>
                    <a:lnTo>
                      <a:pt x="880" y="968"/>
                    </a:lnTo>
                    <a:lnTo>
                      <a:pt x="880" y="967"/>
                    </a:lnTo>
                    <a:close/>
                    <a:moveTo>
                      <a:pt x="680" y="274"/>
                    </a:moveTo>
                    <a:lnTo>
                      <a:pt x="680" y="274"/>
                    </a:lnTo>
                    <a:lnTo>
                      <a:pt x="680" y="276"/>
                    </a:lnTo>
                    <a:lnTo>
                      <a:pt x="680" y="274"/>
                    </a:lnTo>
                    <a:close/>
                    <a:moveTo>
                      <a:pt x="675" y="0"/>
                    </a:moveTo>
                    <a:lnTo>
                      <a:pt x="737" y="10"/>
                    </a:lnTo>
                    <a:lnTo>
                      <a:pt x="761" y="91"/>
                    </a:lnTo>
                    <a:lnTo>
                      <a:pt x="761" y="90"/>
                    </a:lnTo>
                    <a:lnTo>
                      <a:pt x="760" y="89"/>
                    </a:lnTo>
                    <a:lnTo>
                      <a:pt x="760" y="89"/>
                    </a:lnTo>
                    <a:lnTo>
                      <a:pt x="750" y="100"/>
                    </a:lnTo>
                    <a:lnTo>
                      <a:pt x="744" y="114"/>
                    </a:lnTo>
                    <a:lnTo>
                      <a:pt x="739" y="128"/>
                    </a:lnTo>
                    <a:lnTo>
                      <a:pt x="735" y="142"/>
                    </a:lnTo>
                    <a:lnTo>
                      <a:pt x="729" y="155"/>
                    </a:lnTo>
                    <a:lnTo>
                      <a:pt x="719" y="165"/>
                    </a:lnTo>
                    <a:lnTo>
                      <a:pt x="720" y="166"/>
                    </a:lnTo>
                    <a:lnTo>
                      <a:pt x="716" y="166"/>
                    </a:lnTo>
                    <a:lnTo>
                      <a:pt x="712" y="171"/>
                    </a:lnTo>
                    <a:lnTo>
                      <a:pt x="710" y="178"/>
                    </a:lnTo>
                    <a:lnTo>
                      <a:pt x="708" y="187"/>
                    </a:lnTo>
                    <a:lnTo>
                      <a:pt x="705" y="196"/>
                    </a:lnTo>
                    <a:lnTo>
                      <a:pt x="703" y="206"/>
                    </a:lnTo>
                    <a:lnTo>
                      <a:pt x="700" y="214"/>
                    </a:lnTo>
                    <a:lnTo>
                      <a:pt x="697" y="219"/>
                    </a:lnTo>
                    <a:lnTo>
                      <a:pt x="692" y="222"/>
                    </a:lnTo>
                    <a:lnTo>
                      <a:pt x="684" y="232"/>
                    </a:lnTo>
                    <a:lnTo>
                      <a:pt x="682" y="243"/>
                    </a:lnTo>
                    <a:lnTo>
                      <a:pt x="681" y="254"/>
                    </a:lnTo>
                    <a:lnTo>
                      <a:pt x="681" y="265"/>
                    </a:lnTo>
                    <a:lnTo>
                      <a:pt x="680" y="274"/>
                    </a:lnTo>
                    <a:lnTo>
                      <a:pt x="679" y="274"/>
                    </a:lnTo>
                    <a:lnTo>
                      <a:pt x="678" y="274"/>
                    </a:lnTo>
                    <a:lnTo>
                      <a:pt x="676" y="274"/>
                    </a:lnTo>
                    <a:lnTo>
                      <a:pt x="674" y="275"/>
                    </a:lnTo>
                    <a:lnTo>
                      <a:pt x="670" y="276"/>
                    </a:lnTo>
                    <a:lnTo>
                      <a:pt x="668" y="278"/>
                    </a:lnTo>
                    <a:lnTo>
                      <a:pt x="666" y="281"/>
                    </a:lnTo>
                    <a:lnTo>
                      <a:pt x="664" y="284"/>
                    </a:lnTo>
                    <a:lnTo>
                      <a:pt x="663" y="287"/>
                    </a:lnTo>
                    <a:lnTo>
                      <a:pt x="663" y="293"/>
                    </a:lnTo>
                    <a:lnTo>
                      <a:pt x="663" y="296"/>
                    </a:lnTo>
                    <a:lnTo>
                      <a:pt x="664" y="302"/>
                    </a:lnTo>
                    <a:lnTo>
                      <a:pt x="665" y="310"/>
                    </a:lnTo>
                    <a:lnTo>
                      <a:pt x="666" y="317"/>
                    </a:lnTo>
                    <a:lnTo>
                      <a:pt x="664" y="325"/>
                    </a:lnTo>
                    <a:lnTo>
                      <a:pt x="660" y="330"/>
                    </a:lnTo>
                    <a:lnTo>
                      <a:pt x="652" y="337"/>
                    </a:lnTo>
                    <a:lnTo>
                      <a:pt x="647" y="346"/>
                    </a:lnTo>
                    <a:lnTo>
                      <a:pt x="643" y="356"/>
                    </a:lnTo>
                    <a:lnTo>
                      <a:pt x="638" y="368"/>
                    </a:lnTo>
                    <a:lnTo>
                      <a:pt x="633" y="378"/>
                    </a:lnTo>
                    <a:lnTo>
                      <a:pt x="640" y="378"/>
                    </a:lnTo>
                    <a:lnTo>
                      <a:pt x="621" y="410"/>
                    </a:lnTo>
                    <a:lnTo>
                      <a:pt x="606" y="444"/>
                    </a:lnTo>
                    <a:lnTo>
                      <a:pt x="591" y="478"/>
                    </a:lnTo>
                    <a:lnTo>
                      <a:pt x="576" y="510"/>
                    </a:lnTo>
                    <a:lnTo>
                      <a:pt x="559" y="541"/>
                    </a:lnTo>
                    <a:lnTo>
                      <a:pt x="541" y="568"/>
                    </a:lnTo>
                    <a:lnTo>
                      <a:pt x="539" y="566"/>
                    </a:lnTo>
                    <a:lnTo>
                      <a:pt x="539" y="564"/>
                    </a:lnTo>
                    <a:lnTo>
                      <a:pt x="538" y="564"/>
                    </a:lnTo>
                    <a:lnTo>
                      <a:pt x="538" y="564"/>
                    </a:lnTo>
                    <a:lnTo>
                      <a:pt x="538" y="565"/>
                    </a:lnTo>
                    <a:lnTo>
                      <a:pt x="539" y="566"/>
                    </a:lnTo>
                    <a:lnTo>
                      <a:pt x="539" y="568"/>
                    </a:lnTo>
                    <a:lnTo>
                      <a:pt x="540" y="570"/>
                    </a:lnTo>
                    <a:lnTo>
                      <a:pt x="541" y="572"/>
                    </a:lnTo>
                    <a:lnTo>
                      <a:pt x="541" y="574"/>
                    </a:lnTo>
                    <a:lnTo>
                      <a:pt x="542" y="575"/>
                    </a:lnTo>
                    <a:lnTo>
                      <a:pt x="542" y="577"/>
                    </a:lnTo>
                    <a:lnTo>
                      <a:pt x="542" y="577"/>
                    </a:lnTo>
                    <a:lnTo>
                      <a:pt x="542" y="577"/>
                    </a:lnTo>
                    <a:lnTo>
                      <a:pt x="541" y="576"/>
                    </a:lnTo>
                    <a:lnTo>
                      <a:pt x="540" y="575"/>
                    </a:lnTo>
                    <a:lnTo>
                      <a:pt x="539" y="572"/>
                    </a:lnTo>
                    <a:lnTo>
                      <a:pt x="526" y="592"/>
                    </a:lnTo>
                    <a:lnTo>
                      <a:pt x="527" y="593"/>
                    </a:lnTo>
                    <a:lnTo>
                      <a:pt x="528" y="594"/>
                    </a:lnTo>
                    <a:lnTo>
                      <a:pt x="529" y="601"/>
                    </a:lnTo>
                    <a:lnTo>
                      <a:pt x="530" y="608"/>
                    </a:lnTo>
                    <a:lnTo>
                      <a:pt x="531" y="616"/>
                    </a:lnTo>
                    <a:lnTo>
                      <a:pt x="532" y="623"/>
                    </a:lnTo>
                    <a:lnTo>
                      <a:pt x="530" y="629"/>
                    </a:lnTo>
                    <a:lnTo>
                      <a:pt x="526" y="635"/>
                    </a:lnTo>
                    <a:lnTo>
                      <a:pt x="517" y="638"/>
                    </a:lnTo>
                    <a:lnTo>
                      <a:pt x="515" y="638"/>
                    </a:lnTo>
                    <a:lnTo>
                      <a:pt x="513" y="638"/>
                    </a:lnTo>
                    <a:lnTo>
                      <a:pt x="511" y="639"/>
                    </a:lnTo>
                    <a:lnTo>
                      <a:pt x="510" y="640"/>
                    </a:lnTo>
                    <a:lnTo>
                      <a:pt x="510" y="642"/>
                    </a:lnTo>
                    <a:lnTo>
                      <a:pt x="509" y="644"/>
                    </a:lnTo>
                    <a:lnTo>
                      <a:pt x="509" y="646"/>
                    </a:lnTo>
                    <a:lnTo>
                      <a:pt x="509" y="647"/>
                    </a:lnTo>
                    <a:lnTo>
                      <a:pt x="509" y="650"/>
                    </a:lnTo>
                    <a:lnTo>
                      <a:pt x="509" y="651"/>
                    </a:lnTo>
                    <a:lnTo>
                      <a:pt x="508" y="652"/>
                    </a:lnTo>
                    <a:lnTo>
                      <a:pt x="508" y="651"/>
                    </a:lnTo>
                    <a:lnTo>
                      <a:pt x="506" y="650"/>
                    </a:lnTo>
                    <a:lnTo>
                      <a:pt x="505" y="647"/>
                    </a:lnTo>
                    <a:lnTo>
                      <a:pt x="501" y="667"/>
                    </a:lnTo>
                    <a:lnTo>
                      <a:pt x="497" y="684"/>
                    </a:lnTo>
                    <a:lnTo>
                      <a:pt x="490" y="698"/>
                    </a:lnTo>
                    <a:lnTo>
                      <a:pt x="482" y="711"/>
                    </a:lnTo>
                    <a:lnTo>
                      <a:pt x="474" y="724"/>
                    </a:lnTo>
                    <a:lnTo>
                      <a:pt x="464" y="740"/>
                    </a:lnTo>
                    <a:lnTo>
                      <a:pt x="455" y="758"/>
                    </a:lnTo>
                    <a:lnTo>
                      <a:pt x="448" y="779"/>
                    </a:lnTo>
                    <a:lnTo>
                      <a:pt x="448" y="779"/>
                    </a:lnTo>
                    <a:lnTo>
                      <a:pt x="448" y="780"/>
                    </a:lnTo>
                    <a:lnTo>
                      <a:pt x="448" y="780"/>
                    </a:lnTo>
                    <a:lnTo>
                      <a:pt x="448" y="781"/>
                    </a:lnTo>
                    <a:lnTo>
                      <a:pt x="449" y="783"/>
                    </a:lnTo>
                    <a:lnTo>
                      <a:pt x="450" y="786"/>
                    </a:lnTo>
                    <a:lnTo>
                      <a:pt x="453" y="788"/>
                    </a:lnTo>
                    <a:lnTo>
                      <a:pt x="450" y="787"/>
                    </a:lnTo>
                    <a:lnTo>
                      <a:pt x="446" y="790"/>
                    </a:lnTo>
                    <a:lnTo>
                      <a:pt x="447" y="790"/>
                    </a:lnTo>
                    <a:lnTo>
                      <a:pt x="448" y="790"/>
                    </a:lnTo>
                    <a:lnTo>
                      <a:pt x="450" y="790"/>
                    </a:lnTo>
                    <a:lnTo>
                      <a:pt x="454" y="790"/>
                    </a:lnTo>
                    <a:lnTo>
                      <a:pt x="456" y="791"/>
                    </a:lnTo>
                    <a:lnTo>
                      <a:pt x="458" y="791"/>
                    </a:lnTo>
                    <a:lnTo>
                      <a:pt x="459" y="791"/>
                    </a:lnTo>
                    <a:lnTo>
                      <a:pt x="460" y="791"/>
                    </a:lnTo>
                    <a:lnTo>
                      <a:pt x="458" y="791"/>
                    </a:lnTo>
                    <a:lnTo>
                      <a:pt x="457" y="791"/>
                    </a:lnTo>
                    <a:lnTo>
                      <a:pt x="456" y="792"/>
                    </a:lnTo>
                    <a:lnTo>
                      <a:pt x="456" y="793"/>
                    </a:lnTo>
                    <a:lnTo>
                      <a:pt x="456" y="793"/>
                    </a:lnTo>
                    <a:lnTo>
                      <a:pt x="457" y="794"/>
                    </a:lnTo>
                    <a:lnTo>
                      <a:pt x="457" y="795"/>
                    </a:lnTo>
                    <a:lnTo>
                      <a:pt x="458" y="795"/>
                    </a:lnTo>
                    <a:lnTo>
                      <a:pt x="457" y="795"/>
                    </a:lnTo>
                    <a:lnTo>
                      <a:pt x="456" y="796"/>
                    </a:lnTo>
                    <a:lnTo>
                      <a:pt x="453" y="796"/>
                    </a:lnTo>
                    <a:lnTo>
                      <a:pt x="450" y="796"/>
                    </a:lnTo>
                    <a:lnTo>
                      <a:pt x="446" y="796"/>
                    </a:lnTo>
                    <a:lnTo>
                      <a:pt x="444" y="797"/>
                    </a:lnTo>
                    <a:lnTo>
                      <a:pt x="442" y="797"/>
                    </a:lnTo>
                    <a:lnTo>
                      <a:pt x="440" y="798"/>
                    </a:lnTo>
                    <a:lnTo>
                      <a:pt x="440" y="799"/>
                    </a:lnTo>
                    <a:lnTo>
                      <a:pt x="439" y="801"/>
                    </a:lnTo>
                    <a:lnTo>
                      <a:pt x="437" y="803"/>
                    </a:lnTo>
                    <a:lnTo>
                      <a:pt x="436" y="804"/>
                    </a:lnTo>
                    <a:lnTo>
                      <a:pt x="439" y="803"/>
                    </a:lnTo>
                    <a:lnTo>
                      <a:pt x="442" y="801"/>
                    </a:lnTo>
                    <a:lnTo>
                      <a:pt x="444" y="801"/>
                    </a:lnTo>
                    <a:lnTo>
                      <a:pt x="445" y="800"/>
                    </a:lnTo>
                    <a:lnTo>
                      <a:pt x="446" y="800"/>
                    </a:lnTo>
                    <a:lnTo>
                      <a:pt x="446" y="800"/>
                    </a:lnTo>
                    <a:lnTo>
                      <a:pt x="447" y="801"/>
                    </a:lnTo>
                    <a:lnTo>
                      <a:pt x="449" y="801"/>
                    </a:lnTo>
                    <a:lnTo>
                      <a:pt x="452" y="801"/>
                    </a:lnTo>
                    <a:lnTo>
                      <a:pt x="447" y="804"/>
                    </a:lnTo>
                    <a:lnTo>
                      <a:pt x="444" y="806"/>
                    </a:lnTo>
                    <a:lnTo>
                      <a:pt x="442" y="808"/>
                    </a:lnTo>
                    <a:lnTo>
                      <a:pt x="441" y="810"/>
                    </a:lnTo>
                    <a:lnTo>
                      <a:pt x="441" y="811"/>
                    </a:lnTo>
                    <a:lnTo>
                      <a:pt x="440" y="812"/>
                    </a:lnTo>
                    <a:lnTo>
                      <a:pt x="440" y="813"/>
                    </a:lnTo>
                    <a:lnTo>
                      <a:pt x="440" y="814"/>
                    </a:lnTo>
                    <a:lnTo>
                      <a:pt x="440" y="815"/>
                    </a:lnTo>
                    <a:lnTo>
                      <a:pt x="439" y="816"/>
                    </a:lnTo>
                    <a:lnTo>
                      <a:pt x="437" y="818"/>
                    </a:lnTo>
                    <a:lnTo>
                      <a:pt x="435" y="821"/>
                    </a:lnTo>
                    <a:lnTo>
                      <a:pt x="431" y="823"/>
                    </a:lnTo>
                    <a:lnTo>
                      <a:pt x="427" y="826"/>
                    </a:lnTo>
                    <a:lnTo>
                      <a:pt x="428" y="826"/>
                    </a:lnTo>
                    <a:lnTo>
                      <a:pt x="429" y="825"/>
                    </a:lnTo>
                    <a:lnTo>
                      <a:pt x="431" y="824"/>
                    </a:lnTo>
                    <a:lnTo>
                      <a:pt x="435" y="823"/>
                    </a:lnTo>
                    <a:lnTo>
                      <a:pt x="437" y="822"/>
                    </a:lnTo>
                    <a:lnTo>
                      <a:pt x="439" y="820"/>
                    </a:lnTo>
                    <a:lnTo>
                      <a:pt x="441" y="818"/>
                    </a:lnTo>
                    <a:lnTo>
                      <a:pt x="441" y="818"/>
                    </a:lnTo>
                    <a:lnTo>
                      <a:pt x="438" y="822"/>
                    </a:lnTo>
                    <a:lnTo>
                      <a:pt x="436" y="824"/>
                    </a:lnTo>
                    <a:lnTo>
                      <a:pt x="435" y="825"/>
                    </a:lnTo>
                    <a:lnTo>
                      <a:pt x="433" y="827"/>
                    </a:lnTo>
                    <a:lnTo>
                      <a:pt x="433" y="827"/>
                    </a:lnTo>
                    <a:lnTo>
                      <a:pt x="435" y="828"/>
                    </a:lnTo>
                    <a:lnTo>
                      <a:pt x="436" y="828"/>
                    </a:lnTo>
                    <a:lnTo>
                      <a:pt x="438" y="827"/>
                    </a:lnTo>
                    <a:lnTo>
                      <a:pt x="439" y="827"/>
                    </a:lnTo>
                    <a:lnTo>
                      <a:pt x="441" y="826"/>
                    </a:lnTo>
                    <a:lnTo>
                      <a:pt x="442" y="826"/>
                    </a:lnTo>
                    <a:lnTo>
                      <a:pt x="442" y="826"/>
                    </a:lnTo>
                    <a:lnTo>
                      <a:pt x="441" y="828"/>
                    </a:lnTo>
                    <a:lnTo>
                      <a:pt x="437" y="832"/>
                    </a:lnTo>
                    <a:lnTo>
                      <a:pt x="430" y="839"/>
                    </a:lnTo>
                    <a:lnTo>
                      <a:pt x="422" y="848"/>
                    </a:lnTo>
                    <a:lnTo>
                      <a:pt x="426" y="847"/>
                    </a:lnTo>
                    <a:lnTo>
                      <a:pt x="432" y="843"/>
                    </a:lnTo>
                    <a:lnTo>
                      <a:pt x="439" y="838"/>
                    </a:lnTo>
                    <a:lnTo>
                      <a:pt x="460" y="816"/>
                    </a:lnTo>
                    <a:lnTo>
                      <a:pt x="460" y="816"/>
                    </a:lnTo>
                    <a:lnTo>
                      <a:pt x="461" y="816"/>
                    </a:lnTo>
                    <a:lnTo>
                      <a:pt x="461" y="816"/>
                    </a:lnTo>
                    <a:lnTo>
                      <a:pt x="462" y="816"/>
                    </a:lnTo>
                    <a:lnTo>
                      <a:pt x="462" y="816"/>
                    </a:lnTo>
                    <a:lnTo>
                      <a:pt x="461" y="818"/>
                    </a:lnTo>
                    <a:lnTo>
                      <a:pt x="458" y="823"/>
                    </a:lnTo>
                    <a:lnTo>
                      <a:pt x="454" y="829"/>
                    </a:lnTo>
                    <a:lnTo>
                      <a:pt x="447" y="839"/>
                    </a:lnTo>
                    <a:lnTo>
                      <a:pt x="446" y="841"/>
                    </a:lnTo>
                    <a:lnTo>
                      <a:pt x="446" y="842"/>
                    </a:lnTo>
                    <a:lnTo>
                      <a:pt x="447" y="843"/>
                    </a:lnTo>
                    <a:lnTo>
                      <a:pt x="447" y="842"/>
                    </a:lnTo>
                    <a:lnTo>
                      <a:pt x="449" y="841"/>
                    </a:lnTo>
                    <a:lnTo>
                      <a:pt x="450" y="840"/>
                    </a:lnTo>
                    <a:lnTo>
                      <a:pt x="453" y="838"/>
                    </a:lnTo>
                    <a:lnTo>
                      <a:pt x="454" y="835"/>
                    </a:lnTo>
                    <a:lnTo>
                      <a:pt x="456" y="833"/>
                    </a:lnTo>
                    <a:lnTo>
                      <a:pt x="459" y="829"/>
                    </a:lnTo>
                    <a:lnTo>
                      <a:pt x="461" y="826"/>
                    </a:lnTo>
                    <a:lnTo>
                      <a:pt x="463" y="823"/>
                    </a:lnTo>
                    <a:lnTo>
                      <a:pt x="465" y="820"/>
                    </a:lnTo>
                    <a:lnTo>
                      <a:pt x="467" y="818"/>
                    </a:lnTo>
                    <a:lnTo>
                      <a:pt x="467" y="817"/>
                    </a:lnTo>
                    <a:lnTo>
                      <a:pt x="465" y="823"/>
                    </a:lnTo>
                    <a:lnTo>
                      <a:pt x="464" y="826"/>
                    </a:lnTo>
                    <a:lnTo>
                      <a:pt x="462" y="829"/>
                    </a:lnTo>
                    <a:lnTo>
                      <a:pt x="462" y="831"/>
                    </a:lnTo>
                    <a:lnTo>
                      <a:pt x="461" y="832"/>
                    </a:lnTo>
                    <a:lnTo>
                      <a:pt x="461" y="833"/>
                    </a:lnTo>
                    <a:lnTo>
                      <a:pt x="461" y="833"/>
                    </a:lnTo>
                    <a:lnTo>
                      <a:pt x="461" y="833"/>
                    </a:lnTo>
                    <a:lnTo>
                      <a:pt x="462" y="833"/>
                    </a:lnTo>
                    <a:lnTo>
                      <a:pt x="463" y="832"/>
                    </a:lnTo>
                    <a:lnTo>
                      <a:pt x="463" y="832"/>
                    </a:lnTo>
                    <a:lnTo>
                      <a:pt x="464" y="831"/>
                    </a:lnTo>
                    <a:lnTo>
                      <a:pt x="464" y="831"/>
                    </a:lnTo>
                    <a:lnTo>
                      <a:pt x="465" y="831"/>
                    </a:lnTo>
                    <a:lnTo>
                      <a:pt x="465" y="832"/>
                    </a:lnTo>
                    <a:lnTo>
                      <a:pt x="464" y="835"/>
                    </a:lnTo>
                    <a:lnTo>
                      <a:pt x="466" y="830"/>
                    </a:lnTo>
                    <a:lnTo>
                      <a:pt x="467" y="827"/>
                    </a:lnTo>
                    <a:lnTo>
                      <a:pt x="469" y="825"/>
                    </a:lnTo>
                    <a:lnTo>
                      <a:pt x="469" y="824"/>
                    </a:lnTo>
                    <a:lnTo>
                      <a:pt x="470" y="823"/>
                    </a:lnTo>
                    <a:lnTo>
                      <a:pt x="470" y="823"/>
                    </a:lnTo>
                    <a:lnTo>
                      <a:pt x="470" y="823"/>
                    </a:lnTo>
                    <a:lnTo>
                      <a:pt x="471" y="824"/>
                    </a:lnTo>
                    <a:lnTo>
                      <a:pt x="471" y="824"/>
                    </a:lnTo>
                    <a:lnTo>
                      <a:pt x="471" y="823"/>
                    </a:lnTo>
                    <a:lnTo>
                      <a:pt x="472" y="822"/>
                    </a:lnTo>
                    <a:lnTo>
                      <a:pt x="473" y="820"/>
                    </a:lnTo>
                    <a:lnTo>
                      <a:pt x="474" y="815"/>
                    </a:lnTo>
                    <a:lnTo>
                      <a:pt x="471" y="829"/>
                    </a:lnTo>
                    <a:lnTo>
                      <a:pt x="472" y="829"/>
                    </a:lnTo>
                    <a:lnTo>
                      <a:pt x="473" y="829"/>
                    </a:lnTo>
                    <a:lnTo>
                      <a:pt x="475" y="828"/>
                    </a:lnTo>
                    <a:lnTo>
                      <a:pt x="477" y="828"/>
                    </a:lnTo>
                    <a:lnTo>
                      <a:pt x="479" y="827"/>
                    </a:lnTo>
                    <a:lnTo>
                      <a:pt x="480" y="827"/>
                    </a:lnTo>
                    <a:lnTo>
                      <a:pt x="479" y="830"/>
                    </a:lnTo>
                    <a:lnTo>
                      <a:pt x="479" y="833"/>
                    </a:lnTo>
                    <a:lnTo>
                      <a:pt x="479" y="834"/>
                    </a:lnTo>
                    <a:lnTo>
                      <a:pt x="480" y="834"/>
                    </a:lnTo>
                    <a:lnTo>
                      <a:pt x="480" y="834"/>
                    </a:lnTo>
                    <a:lnTo>
                      <a:pt x="481" y="833"/>
                    </a:lnTo>
                    <a:lnTo>
                      <a:pt x="481" y="832"/>
                    </a:lnTo>
                    <a:lnTo>
                      <a:pt x="482" y="831"/>
                    </a:lnTo>
                    <a:lnTo>
                      <a:pt x="482" y="831"/>
                    </a:lnTo>
                    <a:lnTo>
                      <a:pt x="483" y="831"/>
                    </a:lnTo>
                    <a:lnTo>
                      <a:pt x="483" y="831"/>
                    </a:lnTo>
                    <a:lnTo>
                      <a:pt x="483" y="829"/>
                    </a:lnTo>
                    <a:lnTo>
                      <a:pt x="483" y="826"/>
                    </a:lnTo>
                    <a:lnTo>
                      <a:pt x="483" y="823"/>
                    </a:lnTo>
                    <a:lnTo>
                      <a:pt x="483" y="821"/>
                    </a:lnTo>
                    <a:lnTo>
                      <a:pt x="483" y="818"/>
                    </a:lnTo>
                    <a:lnTo>
                      <a:pt x="483" y="817"/>
                    </a:lnTo>
                    <a:lnTo>
                      <a:pt x="483" y="818"/>
                    </a:lnTo>
                    <a:lnTo>
                      <a:pt x="483" y="820"/>
                    </a:lnTo>
                    <a:lnTo>
                      <a:pt x="483" y="822"/>
                    </a:lnTo>
                    <a:lnTo>
                      <a:pt x="484" y="825"/>
                    </a:lnTo>
                    <a:lnTo>
                      <a:pt x="484" y="827"/>
                    </a:lnTo>
                    <a:lnTo>
                      <a:pt x="484" y="829"/>
                    </a:lnTo>
                    <a:lnTo>
                      <a:pt x="484" y="831"/>
                    </a:lnTo>
                    <a:lnTo>
                      <a:pt x="486" y="831"/>
                    </a:lnTo>
                    <a:lnTo>
                      <a:pt x="486" y="832"/>
                    </a:lnTo>
                    <a:lnTo>
                      <a:pt x="487" y="831"/>
                    </a:lnTo>
                    <a:lnTo>
                      <a:pt x="487" y="830"/>
                    </a:lnTo>
                    <a:lnTo>
                      <a:pt x="487" y="829"/>
                    </a:lnTo>
                    <a:lnTo>
                      <a:pt x="487" y="828"/>
                    </a:lnTo>
                    <a:lnTo>
                      <a:pt x="488" y="830"/>
                    </a:lnTo>
                    <a:lnTo>
                      <a:pt x="488" y="832"/>
                    </a:lnTo>
                    <a:lnTo>
                      <a:pt x="490" y="833"/>
                    </a:lnTo>
                    <a:lnTo>
                      <a:pt x="491" y="833"/>
                    </a:lnTo>
                    <a:lnTo>
                      <a:pt x="492" y="832"/>
                    </a:lnTo>
                    <a:lnTo>
                      <a:pt x="492" y="830"/>
                    </a:lnTo>
                    <a:lnTo>
                      <a:pt x="492" y="827"/>
                    </a:lnTo>
                    <a:lnTo>
                      <a:pt x="491" y="822"/>
                    </a:lnTo>
                    <a:lnTo>
                      <a:pt x="490" y="817"/>
                    </a:lnTo>
                    <a:lnTo>
                      <a:pt x="491" y="818"/>
                    </a:lnTo>
                    <a:lnTo>
                      <a:pt x="491" y="820"/>
                    </a:lnTo>
                    <a:lnTo>
                      <a:pt x="492" y="822"/>
                    </a:lnTo>
                    <a:lnTo>
                      <a:pt x="493" y="823"/>
                    </a:lnTo>
                    <a:lnTo>
                      <a:pt x="494" y="824"/>
                    </a:lnTo>
                    <a:lnTo>
                      <a:pt x="495" y="824"/>
                    </a:lnTo>
                    <a:lnTo>
                      <a:pt x="495" y="823"/>
                    </a:lnTo>
                    <a:lnTo>
                      <a:pt x="495" y="821"/>
                    </a:lnTo>
                    <a:lnTo>
                      <a:pt x="494" y="820"/>
                    </a:lnTo>
                    <a:lnTo>
                      <a:pt x="493" y="818"/>
                    </a:lnTo>
                    <a:lnTo>
                      <a:pt x="492" y="817"/>
                    </a:lnTo>
                    <a:lnTo>
                      <a:pt x="491" y="815"/>
                    </a:lnTo>
                    <a:lnTo>
                      <a:pt x="490" y="814"/>
                    </a:lnTo>
                    <a:lnTo>
                      <a:pt x="491" y="815"/>
                    </a:lnTo>
                    <a:lnTo>
                      <a:pt x="493" y="815"/>
                    </a:lnTo>
                    <a:lnTo>
                      <a:pt x="494" y="815"/>
                    </a:lnTo>
                    <a:lnTo>
                      <a:pt x="497" y="816"/>
                    </a:lnTo>
                    <a:lnTo>
                      <a:pt x="500" y="816"/>
                    </a:lnTo>
                    <a:lnTo>
                      <a:pt x="503" y="815"/>
                    </a:lnTo>
                    <a:lnTo>
                      <a:pt x="505" y="814"/>
                    </a:lnTo>
                    <a:lnTo>
                      <a:pt x="508" y="813"/>
                    </a:lnTo>
                    <a:lnTo>
                      <a:pt x="511" y="811"/>
                    </a:lnTo>
                    <a:lnTo>
                      <a:pt x="514" y="808"/>
                    </a:lnTo>
                    <a:lnTo>
                      <a:pt x="511" y="816"/>
                    </a:lnTo>
                    <a:lnTo>
                      <a:pt x="515" y="813"/>
                    </a:lnTo>
                    <a:lnTo>
                      <a:pt x="520" y="811"/>
                    </a:lnTo>
                    <a:lnTo>
                      <a:pt x="524" y="811"/>
                    </a:lnTo>
                    <a:lnTo>
                      <a:pt x="528" y="809"/>
                    </a:lnTo>
                    <a:lnTo>
                      <a:pt x="532" y="806"/>
                    </a:lnTo>
                    <a:lnTo>
                      <a:pt x="535" y="798"/>
                    </a:lnTo>
                    <a:lnTo>
                      <a:pt x="529" y="782"/>
                    </a:lnTo>
                    <a:lnTo>
                      <a:pt x="521" y="796"/>
                    </a:lnTo>
                    <a:lnTo>
                      <a:pt x="532" y="770"/>
                    </a:lnTo>
                    <a:lnTo>
                      <a:pt x="534" y="770"/>
                    </a:lnTo>
                    <a:lnTo>
                      <a:pt x="535" y="770"/>
                    </a:lnTo>
                    <a:lnTo>
                      <a:pt x="535" y="771"/>
                    </a:lnTo>
                    <a:lnTo>
                      <a:pt x="536" y="773"/>
                    </a:lnTo>
                    <a:lnTo>
                      <a:pt x="538" y="774"/>
                    </a:lnTo>
                    <a:lnTo>
                      <a:pt x="539" y="776"/>
                    </a:lnTo>
                    <a:lnTo>
                      <a:pt x="541" y="773"/>
                    </a:lnTo>
                    <a:lnTo>
                      <a:pt x="543" y="771"/>
                    </a:lnTo>
                    <a:lnTo>
                      <a:pt x="545" y="770"/>
                    </a:lnTo>
                    <a:lnTo>
                      <a:pt x="547" y="770"/>
                    </a:lnTo>
                    <a:lnTo>
                      <a:pt x="549" y="769"/>
                    </a:lnTo>
                    <a:lnTo>
                      <a:pt x="550" y="769"/>
                    </a:lnTo>
                    <a:lnTo>
                      <a:pt x="552" y="769"/>
                    </a:lnTo>
                    <a:lnTo>
                      <a:pt x="553" y="767"/>
                    </a:lnTo>
                    <a:lnTo>
                      <a:pt x="555" y="766"/>
                    </a:lnTo>
                    <a:lnTo>
                      <a:pt x="555" y="764"/>
                    </a:lnTo>
                    <a:lnTo>
                      <a:pt x="556" y="760"/>
                    </a:lnTo>
                    <a:lnTo>
                      <a:pt x="556" y="760"/>
                    </a:lnTo>
                    <a:lnTo>
                      <a:pt x="557" y="761"/>
                    </a:lnTo>
                    <a:lnTo>
                      <a:pt x="558" y="763"/>
                    </a:lnTo>
                    <a:lnTo>
                      <a:pt x="559" y="764"/>
                    </a:lnTo>
                    <a:lnTo>
                      <a:pt x="561" y="766"/>
                    </a:lnTo>
                    <a:lnTo>
                      <a:pt x="562" y="767"/>
                    </a:lnTo>
                    <a:lnTo>
                      <a:pt x="563" y="769"/>
                    </a:lnTo>
                    <a:lnTo>
                      <a:pt x="564" y="769"/>
                    </a:lnTo>
                    <a:lnTo>
                      <a:pt x="564" y="769"/>
                    </a:lnTo>
                    <a:lnTo>
                      <a:pt x="565" y="766"/>
                    </a:lnTo>
                    <a:lnTo>
                      <a:pt x="566" y="764"/>
                    </a:lnTo>
                    <a:lnTo>
                      <a:pt x="568" y="762"/>
                    </a:lnTo>
                    <a:lnTo>
                      <a:pt x="569" y="759"/>
                    </a:lnTo>
                    <a:lnTo>
                      <a:pt x="572" y="756"/>
                    </a:lnTo>
                    <a:lnTo>
                      <a:pt x="574" y="754"/>
                    </a:lnTo>
                    <a:lnTo>
                      <a:pt x="575" y="752"/>
                    </a:lnTo>
                    <a:lnTo>
                      <a:pt x="576" y="749"/>
                    </a:lnTo>
                    <a:lnTo>
                      <a:pt x="577" y="749"/>
                    </a:lnTo>
                    <a:lnTo>
                      <a:pt x="576" y="754"/>
                    </a:lnTo>
                    <a:lnTo>
                      <a:pt x="576" y="758"/>
                    </a:lnTo>
                    <a:lnTo>
                      <a:pt x="576" y="762"/>
                    </a:lnTo>
                    <a:lnTo>
                      <a:pt x="578" y="765"/>
                    </a:lnTo>
                    <a:lnTo>
                      <a:pt x="582" y="767"/>
                    </a:lnTo>
                    <a:lnTo>
                      <a:pt x="589" y="767"/>
                    </a:lnTo>
                    <a:lnTo>
                      <a:pt x="598" y="764"/>
                    </a:lnTo>
                    <a:lnTo>
                      <a:pt x="620" y="755"/>
                    </a:lnTo>
                    <a:lnTo>
                      <a:pt x="620" y="755"/>
                    </a:lnTo>
                    <a:lnTo>
                      <a:pt x="619" y="753"/>
                    </a:lnTo>
                    <a:lnTo>
                      <a:pt x="617" y="752"/>
                    </a:lnTo>
                    <a:lnTo>
                      <a:pt x="616" y="749"/>
                    </a:lnTo>
                    <a:lnTo>
                      <a:pt x="614" y="747"/>
                    </a:lnTo>
                    <a:lnTo>
                      <a:pt x="613" y="746"/>
                    </a:lnTo>
                    <a:lnTo>
                      <a:pt x="612" y="745"/>
                    </a:lnTo>
                    <a:lnTo>
                      <a:pt x="611" y="744"/>
                    </a:lnTo>
                    <a:lnTo>
                      <a:pt x="620" y="745"/>
                    </a:lnTo>
                    <a:lnTo>
                      <a:pt x="629" y="747"/>
                    </a:lnTo>
                    <a:lnTo>
                      <a:pt x="633" y="746"/>
                    </a:lnTo>
                    <a:lnTo>
                      <a:pt x="637" y="744"/>
                    </a:lnTo>
                    <a:lnTo>
                      <a:pt x="642" y="740"/>
                    </a:lnTo>
                    <a:lnTo>
                      <a:pt x="647" y="732"/>
                    </a:lnTo>
                    <a:lnTo>
                      <a:pt x="649" y="743"/>
                    </a:lnTo>
                    <a:lnTo>
                      <a:pt x="657" y="740"/>
                    </a:lnTo>
                    <a:lnTo>
                      <a:pt x="660" y="735"/>
                    </a:lnTo>
                    <a:lnTo>
                      <a:pt x="661" y="729"/>
                    </a:lnTo>
                    <a:lnTo>
                      <a:pt x="663" y="725"/>
                    </a:lnTo>
                    <a:lnTo>
                      <a:pt x="666" y="722"/>
                    </a:lnTo>
                    <a:lnTo>
                      <a:pt x="671" y="720"/>
                    </a:lnTo>
                    <a:lnTo>
                      <a:pt x="666" y="734"/>
                    </a:lnTo>
                    <a:lnTo>
                      <a:pt x="698" y="711"/>
                    </a:lnTo>
                    <a:lnTo>
                      <a:pt x="729" y="688"/>
                    </a:lnTo>
                    <a:lnTo>
                      <a:pt x="744" y="677"/>
                    </a:lnTo>
                    <a:lnTo>
                      <a:pt x="757" y="668"/>
                    </a:lnTo>
                    <a:lnTo>
                      <a:pt x="771" y="661"/>
                    </a:lnTo>
                    <a:lnTo>
                      <a:pt x="784" y="658"/>
                    </a:lnTo>
                    <a:lnTo>
                      <a:pt x="782" y="664"/>
                    </a:lnTo>
                    <a:lnTo>
                      <a:pt x="789" y="661"/>
                    </a:lnTo>
                    <a:lnTo>
                      <a:pt x="800" y="656"/>
                    </a:lnTo>
                    <a:lnTo>
                      <a:pt x="811" y="650"/>
                    </a:lnTo>
                    <a:lnTo>
                      <a:pt x="819" y="643"/>
                    </a:lnTo>
                    <a:lnTo>
                      <a:pt x="826" y="638"/>
                    </a:lnTo>
                    <a:lnTo>
                      <a:pt x="823" y="638"/>
                    </a:lnTo>
                    <a:lnTo>
                      <a:pt x="857" y="616"/>
                    </a:lnTo>
                    <a:lnTo>
                      <a:pt x="851" y="627"/>
                    </a:lnTo>
                    <a:lnTo>
                      <a:pt x="876" y="609"/>
                    </a:lnTo>
                    <a:lnTo>
                      <a:pt x="869" y="620"/>
                    </a:lnTo>
                    <a:lnTo>
                      <a:pt x="881" y="617"/>
                    </a:lnTo>
                    <a:lnTo>
                      <a:pt x="894" y="609"/>
                    </a:lnTo>
                    <a:lnTo>
                      <a:pt x="910" y="596"/>
                    </a:lnTo>
                    <a:lnTo>
                      <a:pt x="929" y="582"/>
                    </a:lnTo>
                    <a:lnTo>
                      <a:pt x="927" y="578"/>
                    </a:lnTo>
                    <a:lnTo>
                      <a:pt x="932" y="574"/>
                    </a:lnTo>
                    <a:lnTo>
                      <a:pt x="938" y="567"/>
                    </a:lnTo>
                    <a:lnTo>
                      <a:pt x="946" y="557"/>
                    </a:lnTo>
                    <a:lnTo>
                      <a:pt x="957" y="544"/>
                    </a:lnTo>
                    <a:lnTo>
                      <a:pt x="967" y="532"/>
                    </a:lnTo>
                    <a:lnTo>
                      <a:pt x="977" y="519"/>
                    </a:lnTo>
                    <a:lnTo>
                      <a:pt x="988" y="507"/>
                    </a:lnTo>
                    <a:lnTo>
                      <a:pt x="999" y="500"/>
                    </a:lnTo>
                    <a:lnTo>
                      <a:pt x="1007" y="492"/>
                    </a:lnTo>
                    <a:lnTo>
                      <a:pt x="1014" y="484"/>
                    </a:lnTo>
                    <a:lnTo>
                      <a:pt x="1023" y="479"/>
                    </a:lnTo>
                    <a:lnTo>
                      <a:pt x="1031" y="475"/>
                    </a:lnTo>
                    <a:lnTo>
                      <a:pt x="1022" y="486"/>
                    </a:lnTo>
                    <a:lnTo>
                      <a:pt x="1014" y="492"/>
                    </a:lnTo>
                    <a:lnTo>
                      <a:pt x="1010" y="499"/>
                    </a:lnTo>
                    <a:lnTo>
                      <a:pt x="1006" y="506"/>
                    </a:lnTo>
                    <a:lnTo>
                      <a:pt x="1016" y="498"/>
                    </a:lnTo>
                    <a:lnTo>
                      <a:pt x="1023" y="492"/>
                    </a:lnTo>
                    <a:lnTo>
                      <a:pt x="1029" y="488"/>
                    </a:lnTo>
                    <a:lnTo>
                      <a:pt x="1033" y="485"/>
                    </a:lnTo>
                    <a:lnTo>
                      <a:pt x="1037" y="482"/>
                    </a:lnTo>
                    <a:lnTo>
                      <a:pt x="1040" y="479"/>
                    </a:lnTo>
                    <a:lnTo>
                      <a:pt x="1045" y="473"/>
                    </a:lnTo>
                    <a:lnTo>
                      <a:pt x="1052" y="468"/>
                    </a:lnTo>
                    <a:lnTo>
                      <a:pt x="1060" y="458"/>
                    </a:lnTo>
                    <a:lnTo>
                      <a:pt x="1073" y="447"/>
                    </a:lnTo>
                    <a:lnTo>
                      <a:pt x="1056" y="464"/>
                    </a:lnTo>
                    <a:lnTo>
                      <a:pt x="1044" y="479"/>
                    </a:lnTo>
                    <a:lnTo>
                      <a:pt x="1036" y="490"/>
                    </a:lnTo>
                    <a:lnTo>
                      <a:pt x="1034" y="495"/>
                    </a:lnTo>
                    <a:lnTo>
                      <a:pt x="1031" y="499"/>
                    </a:lnTo>
                    <a:lnTo>
                      <a:pt x="1030" y="502"/>
                    </a:lnTo>
                    <a:lnTo>
                      <a:pt x="1031" y="504"/>
                    </a:lnTo>
                    <a:lnTo>
                      <a:pt x="1033" y="506"/>
                    </a:lnTo>
                    <a:lnTo>
                      <a:pt x="1035" y="506"/>
                    </a:lnTo>
                    <a:lnTo>
                      <a:pt x="1056" y="492"/>
                    </a:lnTo>
                    <a:lnTo>
                      <a:pt x="1076" y="478"/>
                    </a:lnTo>
                    <a:lnTo>
                      <a:pt x="1095" y="463"/>
                    </a:lnTo>
                    <a:lnTo>
                      <a:pt x="1107" y="454"/>
                    </a:lnTo>
                    <a:lnTo>
                      <a:pt x="1117" y="447"/>
                    </a:lnTo>
                    <a:lnTo>
                      <a:pt x="1126" y="442"/>
                    </a:lnTo>
                    <a:lnTo>
                      <a:pt x="1131" y="441"/>
                    </a:lnTo>
                    <a:lnTo>
                      <a:pt x="1123" y="454"/>
                    </a:lnTo>
                    <a:lnTo>
                      <a:pt x="1096" y="488"/>
                    </a:lnTo>
                    <a:lnTo>
                      <a:pt x="1095" y="491"/>
                    </a:lnTo>
                    <a:lnTo>
                      <a:pt x="1094" y="493"/>
                    </a:lnTo>
                    <a:lnTo>
                      <a:pt x="1094" y="495"/>
                    </a:lnTo>
                    <a:lnTo>
                      <a:pt x="1095" y="495"/>
                    </a:lnTo>
                    <a:lnTo>
                      <a:pt x="1096" y="493"/>
                    </a:lnTo>
                    <a:lnTo>
                      <a:pt x="1097" y="492"/>
                    </a:lnTo>
                    <a:lnTo>
                      <a:pt x="1099" y="491"/>
                    </a:lnTo>
                    <a:lnTo>
                      <a:pt x="1102" y="490"/>
                    </a:lnTo>
                    <a:lnTo>
                      <a:pt x="1104" y="488"/>
                    </a:lnTo>
                    <a:lnTo>
                      <a:pt x="1106" y="486"/>
                    </a:lnTo>
                    <a:lnTo>
                      <a:pt x="1108" y="485"/>
                    </a:lnTo>
                    <a:lnTo>
                      <a:pt x="1110" y="483"/>
                    </a:lnTo>
                    <a:lnTo>
                      <a:pt x="1112" y="482"/>
                    </a:lnTo>
                    <a:lnTo>
                      <a:pt x="1113" y="481"/>
                    </a:lnTo>
                    <a:lnTo>
                      <a:pt x="1114" y="481"/>
                    </a:lnTo>
                    <a:lnTo>
                      <a:pt x="1114" y="481"/>
                    </a:lnTo>
                    <a:lnTo>
                      <a:pt x="1115" y="481"/>
                    </a:lnTo>
                    <a:lnTo>
                      <a:pt x="1114" y="482"/>
                    </a:lnTo>
                    <a:lnTo>
                      <a:pt x="1113" y="484"/>
                    </a:lnTo>
                    <a:lnTo>
                      <a:pt x="1111" y="487"/>
                    </a:lnTo>
                    <a:lnTo>
                      <a:pt x="1108" y="490"/>
                    </a:lnTo>
                    <a:lnTo>
                      <a:pt x="1102" y="501"/>
                    </a:lnTo>
                    <a:lnTo>
                      <a:pt x="1098" y="507"/>
                    </a:lnTo>
                    <a:lnTo>
                      <a:pt x="1097" y="510"/>
                    </a:lnTo>
                    <a:lnTo>
                      <a:pt x="1097" y="512"/>
                    </a:lnTo>
                    <a:lnTo>
                      <a:pt x="1099" y="510"/>
                    </a:lnTo>
                    <a:lnTo>
                      <a:pt x="1102" y="508"/>
                    </a:lnTo>
                    <a:lnTo>
                      <a:pt x="1104" y="506"/>
                    </a:lnTo>
                    <a:lnTo>
                      <a:pt x="1106" y="504"/>
                    </a:lnTo>
                    <a:lnTo>
                      <a:pt x="1107" y="504"/>
                    </a:lnTo>
                    <a:lnTo>
                      <a:pt x="1106" y="506"/>
                    </a:lnTo>
                    <a:lnTo>
                      <a:pt x="1104" y="510"/>
                    </a:lnTo>
                    <a:lnTo>
                      <a:pt x="1098" y="520"/>
                    </a:lnTo>
                    <a:lnTo>
                      <a:pt x="1100" y="518"/>
                    </a:lnTo>
                    <a:lnTo>
                      <a:pt x="1096" y="523"/>
                    </a:lnTo>
                    <a:lnTo>
                      <a:pt x="1096" y="523"/>
                    </a:lnTo>
                    <a:lnTo>
                      <a:pt x="1096" y="523"/>
                    </a:lnTo>
                    <a:lnTo>
                      <a:pt x="1089" y="535"/>
                    </a:lnTo>
                    <a:lnTo>
                      <a:pt x="1085" y="542"/>
                    </a:lnTo>
                    <a:lnTo>
                      <a:pt x="1081" y="548"/>
                    </a:lnTo>
                    <a:lnTo>
                      <a:pt x="1080" y="552"/>
                    </a:lnTo>
                    <a:lnTo>
                      <a:pt x="1079" y="555"/>
                    </a:lnTo>
                    <a:lnTo>
                      <a:pt x="1078" y="559"/>
                    </a:lnTo>
                    <a:lnTo>
                      <a:pt x="1075" y="566"/>
                    </a:lnTo>
                    <a:lnTo>
                      <a:pt x="1075" y="566"/>
                    </a:lnTo>
                    <a:lnTo>
                      <a:pt x="1075" y="568"/>
                    </a:lnTo>
                    <a:lnTo>
                      <a:pt x="1075" y="570"/>
                    </a:lnTo>
                    <a:lnTo>
                      <a:pt x="1075" y="572"/>
                    </a:lnTo>
                    <a:lnTo>
                      <a:pt x="1075" y="574"/>
                    </a:lnTo>
                    <a:lnTo>
                      <a:pt x="1075" y="577"/>
                    </a:lnTo>
                    <a:lnTo>
                      <a:pt x="1075" y="578"/>
                    </a:lnTo>
                    <a:lnTo>
                      <a:pt x="1074" y="579"/>
                    </a:lnTo>
                    <a:lnTo>
                      <a:pt x="1078" y="576"/>
                    </a:lnTo>
                    <a:lnTo>
                      <a:pt x="1080" y="574"/>
                    </a:lnTo>
                    <a:lnTo>
                      <a:pt x="1082" y="573"/>
                    </a:lnTo>
                    <a:lnTo>
                      <a:pt x="1084" y="573"/>
                    </a:lnTo>
                    <a:lnTo>
                      <a:pt x="1085" y="573"/>
                    </a:lnTo>
                    <a:lnTo>
                      <a:pt x="1085" y="574"/>
                    </a:lnTo>
                    <a:lnTo>
                      <a:pt x="1084" y="575"/>
                    </a:lnTo>
                    <a:lnTo>
                      <a:pt x="1082" y="577"/>
                    </a:lnTo>
                    <a:lnTo>
                      <a:pt x="1081" y="579"/>
                    </a:lnTo>
                    <a:lnTo>
                      <a:pt x="1079" y="582"/>
                    </a:lnTo>
                    <a:lnTo>
                      <a:pt x="1078" y="584"/>
                    </a:lnTo>
                    <a:lnTo>
                      <a:pt x="1072" y="592"/>
                    </a:lnTo>
                    <a:lnTo>
                      <a:pt x="1065" y="601"/>
                    </a:lnTo>
                    <a:lnTo>
                      <a:pt x="1059" y="609"/>
                    </a:lnTo>
                    <a:lnTo>
                      <a:pt x="1056" y="615"/>
                    </a:lnTo>
                    <a:lnTo>
                      <a:pt x="1073" y="604"/>
                    </a:lnTo>
                    <a:lnTo>
                      <a:pt x="1044" y="645"/>
                    </a:lnTo>
                    <a:lnTo>
                      <a:pt x="1019" y="687"/>
                    </a:lnTo>
                    <a:lnTo>
                      <a:pt x="994" y="728"/>
                    </a:lnTo>
                    <a:lnTo>
                      <a:pt x="974" y="766"/>
                    </a:lnTo>
                    <a:lnTo>
                      <a:pt x="963" y="779"/>
                    </a:lnTo>
                    <a:lnTo>
                      <a:pt x="957" y="792"/>
                    </a:lnTo>
                    <a:lnTo>
                      <a:pt x="953" y="805"/>
                    </a:lnTo>
                    <a:lnTo>
                      <a:pt x="963" y="794"/>
                    </a:lnTo>
                    <a:lnTo>
                      <a:pt x="951" y="815"/>
                    </a:lnTo>
                    <a:lnTo>
                      <a:pt x="941" y="832"/>
                    </a:lnTo>
                    <a:lnTo>
                      <a:pt x="932" y="846"/>
                    </a:lnTo>
                    <a:lnTo>
                      <a:pt x="924" y="859"/>
                    </a:lnTo>
                    <a:lnTo>
                      <a:pt x="919" y="869"/>
                    </a:lnTo>
                    <a:lnTo>
                      <a:pt x="912" y="880"/>
                    </a:lnTo>
                    <a:lnTo>
                      <a:pt x="907" y="892"/>
                    </a:lnTo>
                    <a:lnTo>
                      <a:pt x="901" y="905"/>
                    </a:lnTo>
                    <a:lnTo>
                      <a:pt x="893" y="918"/>
                    </a:lnTo>
                    <a:lnTo>
                      <a:pt x="886" y="935"/>
                    </a:lnTo>
                    <a:lnTo>
                      <a:pt x="876" y="955"/>
                    </a:lnTo>
                    <a:lnTo>
                      <a:pt x="876" y="957"/>
                    </a:lnTo>
                    <a:lnTo>
                      <a:pt x="877" y="959"/>
                    </a:lnTo>
                    <a:lnTo>
                      <a:pt x="877" y="961"/>
                    </a:lnTo>
                    <a:lnTo>
                      <a:pt x="879" y="963"/>
                    </a:lnTo>
                    <a:lnTo>
                      <a:pt x="879" y="966"/>
                    </a:lnTo>
                    <a:lnTo>
                      <a:pt x="880" y="967"/>
                    </a:lnTo>
                    <a:lnTo>
                      <a:pt x="879" y="966"/>
                    </a:lnTo>
                    <a:lnTo>
                      <a:pt x="877" y="966"/>
                    </a:lnTo>
                    <a:lnTo>
                      <a:pt x="875" y="965"/>
                    </a:lnTo>
                    <a:lnTo>
                      <a:pt x="873" y="966"/>
                    </a:lnTo>
                    <a:lnTo>
                      <a:pt x="871" y="967"/>
                    </a:lnTo>
                    <a:lnTo>
                      <a:pt x="869" y="968"/>
                    </a:lnTo>
                    <a:lnTo>
                      <a:pt x="866" y="970"/>
                    </a:lnTo>
                    <a:lnTo>
                      <a:pt x="863" y="974"/>
                    </a:lnTo>
                    <a:lnTo>
                      <a:pt x="859" y="976"/>
                    </a:lnTo>
                    <a:lnTo>
                      <a:pt x="857" y="979"/>
                    </a:lnTo>
                    <a:lnTo>
                      <a:pt x="855" y="981"/>
                    </a:lnTo>
                    <a:lnTo>
                      <a:pt x="849" y="994"/>
                    </a:lnTo>
                    <a:lnTo>
                      <a:pt x="843" y="1009"/>
                    </a:lnTo>
                    <a:lnTo>
                      <a:pt x="836" y="1026"/>
                    </a:lnTo>
                    <a:lnTo>
                      <a:pt x="834" y="1033"/>
                    </a:lnTo>
                    <a:lnTo>
                      <a:pt x="832" y="1037"/>
                    </a:lnTo>
                    <a:lnTo>
                      <a:pt x="828" y="1035"/>
                    </a:lnTo>
                    <a:lnTo>
                      <a:pt x="839" y="1010"/>
                    </a:lnTo>
                    <a:lnTo>
                      <a:pt x="853" y="978"/>
                    </a:lnTo>
                    <a:lnTo>
                      <a:pt x="862" y="958"/>
                    </a:lnTo>
                    <a:lnTo>
                      <a:pt x="870" y="940"/>
                    </a:lnTo>
                    <a:lnTo>
                      <a:pt x="877" y="924"/>
                    </a:lnTo>
                    <a:lnTo>
                      <a:pt x="866" y="925"/>
                    </a:lnTo>
                    <a:lnTo>
                      <a:pt x="846" y="951"/>
                    </a:lnTo>
                    <a:lnTo>
                      <a:pt x="846" y="952"/>
                    </a:lnTo>
                    <a:lnTo>
                      <a:pt x="847" y="952"/>
                    </a:lnTo>
                    <a:lnTo>
                      <a:pt x="848" y="954"/>
                    </a:lnTo>
                    <a:lnTo>
                      <a:pt x="850" y="955"/>
                    </a:lnTo>
                    <a:lnTo>
                      <a:pt x="851" y="958"/>
                    </a:lnTo>
                    <a:lnTo>
                      <a:pt x="853" y="959"/>
                    </a:lnTo>
                    <a:lnTo>
                      <a:pt x="854" y="960"/>
                    </a:lnTo>
                    <a:lnTo>
                      <a:pt x="854" y="961"/>
                    </a:lnTo>
                    <a:lnTo>
                      <a:pt x="845" y="972"/>
                    </a:lnTo>
                    <a:lnTo>
                      <a:pt x="837" y="983"/>
                    </a:lnTo>
                    <a:lnTo>
                      <a:pt x="831" y="993"/>
                    </a:lnTo>
                    <a:lnTo>
                      <a:pt x="826" y="1002"/>
                    </a:lnTo>
                    <a:lnTo>
                      <a:pt x="823" y="1011"/>
                    </a:lnTo>
                    <a:lnTo>
                      <a:pt x="820" y="1019"/>
                    </a:lnTo>
                    <a:lnTo>
                      <a:pt x="818" y="1026"/>
                    </a:lnTo>
                    <a:lnTo>
                      <a:pt x="815" y="1031"/>
                    </a:lnTo>
                    <a:lnTo>
                      <a:pt x="811" y="1040"/>
                    </a:lnTo>
                    <a:lnTo>
                      <a:pt x="811" y="1049"/>
                    </a:lnTo>
                    <a:lnTo>
                      <a:pt x="814" y="1055"/>
                    </a:lnTo>
                    <a:lnTo>
                      <a:pt x="813" y="1057"/>
                    </a:lnTo>
                    <a:lnTo>
                      <a:pt x="814" y="1057"/>
                    </a:lnTo>
                    <a:lnTo>
                      <a:pt x="815" y="1056"/>
                    </a:lnTo>
                    <a:lnTo>
                      <a:pt x="816" y="1057"/>
                    </a:lnTo>
                    <a:lnTo>
                      <a:pt x="806" y="1063"/>
                    </a:lnTo>
                    <a:lnTo>
                      <a:pt x="800" y="1069"/>
                    </a:lnTo>
                    <a:lnTo>
                      <a:pt x="792" y="1074"/>
                    </a:lnTo>
                    <a:lnTo>
                      <a:pt x="784" y="1083"/>
                    </a:lnTo>
                    <a:lnTo>
                      <a:pt x="791" y="1068"/>
                    </a:lnTo>
                    <a:lnTo>
                      <a:pt x="773" y="1079"/>
                    </a:lnTo>
                    <a:lnTo>
                      <a:pt x="770" y="1082"/>
                    </a:lnTo>
                    <a:lnTo>
                      <a:pt x="771" y="1085"/>
                    </a:lnTo>
                    <a:lnTo>
                      <a:pt x="772" y="1087"/>
                    </a:lnTo>
                    <a:lnTo>
                      <a:pt x="774" y="1091"/>
                    </a:lnTo>
                    <a:lnTo>
                      <a:pt x="775" y="1095"/>
                    </a:lnTo>
                    <a:lnTo>
                      <a:pt x="774" y="1100"/>
                    </a:lnTo>
                    <a:lnTo>
                      <a:pt x="769" y="1105"/>
                    </a:lnTo>
                    <a:lnTo>
                      <a:pt x="760" y="1113"/>
                    </a:lnTo>
                    <a:lnTo>
                      <a:pt x="746" y="1117"/>
                    </a:lnTo>
                    <a:lnTo>
                      <a:pt x="747" y="1122"/>
                    </a:lnTo>
                    <a:lnTo>
                      <a:pt x="744" y="1129"/>
                    </a:lnTo>
                    <a:lnTo>
                      <a:pt x="737" y="1136"/>
                    </a:lnTo>
                    <a:lnTo>
                      <a:pt x="730" y="1143"/>
                    </a:lnTo>
                    <a:lnTo>
                      <a:pt x="721" y="1151"/>
                    </a:lnTo>
                    <a:lnTo>
                      <a:pt x="713" y="1157"/>
                    </a:lnTo>
                    <a:lnTo>
                      <a:pt x="751" y="1152"/>
                    </a:lnTo>
                    <a:lnTo>
                      <a:pt x="743" y="1166"/>
                    </a:lnTo>
                    <a:lnTo>
                      <a:pt x="734" y="1179"/>
                    </a:lnTo>
                    <a:lnTo>
                      <a:pt x="728" y="1191"/>
                    </a:lnTo>
                    <a:lnTo>
                      <a:pt x="723" y="1205"/>
                    </a:lnTo>
                    <a:lnTo>
                      <a:pt x="722" y="1204"/>
                    </a:lnTo>
                    <a:lnTo>
                      <a:pt x="722" y="1204"/>
                    </a:lnTo>
                    <a:lnTo>
                      <a:pt x="721" y="1203"/>
                    </a:lnTo>
                    <a:lnTo>
                      <a:pt x="720" y="1202"/>
                    </a:lnTo>
                    <a:lnTo>
                      <a:pt x="718" y="1202"/>
                    </a:lnTo>
                    <a:lnTo>
                      <a:pt x="717" y="1203"/>
                    </a:lnTo>
                    <a:lnTo>
                      <a:pt x="714" y="1204"/>
                    </a:lnTo>
                    <a:lnTo>
                      <a:pt x="715" y="1216"/>
                    </a:lnTo>
                    <a:lnTo>
                      <a:pt x="706" y="1219"/>
                    </a:lnTo>
                    <a:lnTo>
                      <a:pt x="709" y="1225"/>
                    </a:lnTo>
                    <a:lnTo>
                      <a:pt x="713" y="1230"/>
                    </a:lnTo>
                    <a:lnTo>
                      <a:pt x="718" y="1233"/>
                    </a:lnTo>
                    <a:lnTo>
                      <a:pt x="724" y="1235"/>
                    </a:lnTo>
                    <a:lnTo>
                      <a:pt x="731" y="1239"/>
                    </a:lnTo>
                    <a:lnTo>
                      <a:pt x="728" y="1238"/>
                    </a:lnTo>
                    <a:lnTo>
                      <a:pt x="730" y="1242"/>
                    </a:lnTo>
                    <a:lnTo>
                      <a:pt x="728" y="1249"/>
                    </a:lnTo>
                    <a:lnTo>
                      <a:pt x="722" y="1256"/>
                    </a:lnTo>
                    <a:lnTo>
                      <a:pt x="715" y="1265"/>
                    </a:lnTo>
                    <a:lnTo>
                      <a:pt x="708" y="1273"/>
                    </a:lnTo>
                    <a:lnTo>
                      <a:pt x="699" y="1282"/>
                    </a:lnTo>
                    <a:lnTo>
                      <a:pt x="692" y="1290"/>
                    </a:lnTo>
                    <a:lnTo>
                      <a:pt x="687" y="1298"/>
                    </a:lnTo>
                    <a:lnTo>
                      <a:pt x="685" y="1304"/>
                    </a:lnTo>
                    <a:lnTo>
                      <a:pt x="686" y="1303"/>
                    </a:lnTo>
                    <a:lnTo>
                      <a:pt x="687" y="1302"/>
                    </a:lnTo>
                    <a:lnTo>
                      <a:pt x="689" y="1302"/>
                    </a:lnTo>
                    <a:lnTo>
                      <a:pt x="691" y="1302"/>
                    </a:lnTo>
                    <a:lnTo>
                      <a:pt x="692" y="1302"/>
                    </a:lnTo>
                    <a:lnTo>
                      <a:pt x="692" y="1302"/>
                    </a:lnTo>
                    <a:lnTo>
                      <a:pt x="692" y="1303"/>
                    </a:lnTo>
                    <a:lnTo>
                      <a:pt x="691" y="1304"/>
                    </a:lnTo>
                    <a:lnTo>
                      <a:pt x="687" y="1306"/>
                    </a:lnTo>
                    <a:lnTo>
                      <a:pt x="689" y="1306"/>
                    </a:lnTo>
                    <a:lnTo>
                      <a:pt x="692" y="1305"/>
                    </a:lnTo>
                    <a:lnTo>
                      <a:pt x="694" y="1303"/>
                    </a:lnTo>
                    <a:lnTo>
                      <a:pt x="697" y="1302"/>
                    </a:lnTo>
                    <a:lnTo>
                      <a:pt x="699" y="1300"/>
                    </a:lnTo>
                    <a:lnTo>
                      <a:pt x="696" y="1304"/>
                    </a:lnTo>
                    <a:lnTo>
                      <a:pt x="693" y="1307"/>
                    </a:lnTo>
                    <a:lnTo>
                      <a:pt x="687" y="1310"/>
                    </a:lnTo>
                    <a:lnTo>
                      <a:pt x="681" y="1316"/>
                    </a:lnTo>
                    <a:lnTo>
                      <a:pt x="672" y="1324"/>
                    </a:lnTo>
                    <a:lnTo>
                      <a:pt x="675" y="1330"/>
                    </a:lnTo>
                    <a:lnTo>
                      <a:pt x="674" y="1338"/>
                    </a:lnTo>
                    <a:lnTo>
                      <a:pt x="669" y="1345"/>
                    </a:lnTo>
                    <a:lnTo>
                      <a:pt x="663" y="1354"/>
                    </a:lnTo>
                    <a:lnTo>
                      <a:pt x="657" y="1362"/>
                    </a:lnTo>
                    <a:lnTo>
                      <a:pt x="651" y="1370"/>
                    </a:lnTo>
                    <a:lnTo>
                      <a:pt x="649" y="1371"/>
                    </a:lnTo>
                    <a:lnTo>
                      <a:pt x="648" y="1371"/>
                    </a:lnTo>
                    <a:lnTo>
                      <a:pt x="647" y="1371"/>
                    </a:lnTo>
                    <a:lnTo>
                      <a:pt x="646" y="1371"/>
                    </a:lnTo>
                    <a:lnTo>
                      <a:pt x="645" y="1371"/>
                    </a:lnTo>
                    <a:lnTo>
                      <a:pt x="644" y="1371"/>
                    </a:lnTo>
                    <a:lnTo>
                      <a:pt x="644" y="1369"/>
                    </a:lnTo>
                    <a:lnTo>
                      <a:pt x="644" y="1367"/>
                    </a:lnTo>
                    <a:lnTo>
                      <a:pt x="645" y="1363"/>
                    </a:lnTo>
                    <a:lnTo>
                      <a:pt x="627" y="1377"/>
                    </a:lnTo>
                    <a:lnTo>
                      <a:pt x="627" y="1378"/>
                    </a:lnTo>
                    <a:lnTo>
                      <a:pt x="628" y="1379"/>
                    </a:lnTo>
                    <a:lnTo>
                      <a:pt x="628" y="1379"/>
                    </a:lnTo>
                    <a:lnTo>
                      <a:pt x="630" y="1379"/>
                    </a:lnTo>
                    <a:lnTo>
                      <a:pt x="631" y="1379"/>
                    </a:lnTo>
                    <a:lnTo>
                      <a:pt x="633" y="1378"/>
                    </a:lnTo>
                    <a:lnTo>
                      <a:pt x="634" y="1378"/>
                    </a:lnTo>
                    <a:lnTo>
                      <a:pt x="635" y="1378"/>
                    </a:lnTo>
                    <a:lnTo>
                      <a:pt x="636" y="1378"/>
                    </a:lnTo>
                    <a:lnTo>
                      <a:pt x="637" y="1379"/>
                    </a:lnTo>
                    <a:lnTo>
                      <a:pt x="637" y="1380"/>
                    </a:lnTo>
                    <a:lnTo>
                      <a:pt x="635" y="1381"/>
                    </a:lnTo>
                    <a:lnTo>
                      <a:pt x="634" y="1385"/>
                    </a:lnTo>
                    <a:lnTo>
                      <a:pt x="629" y="1388"/>
                    </a:lnTo>
                    <a:lnTo>
                      <a:pt x="625" y="1388"/>
                    </a:lnTo>
                    <a:lnTo>
                      <a:pt x="621" y="1388"/>
                    </a:lnTo>
                    <a:lnTo>
                      <a:pt x="617" y="1389"/>
                    </a:lnTo>
                    <a:lnTo>
                      <a:pt x="613" y="1393"/>
                    </a:lnTo>
                    <a:lnTo>
                      <a:pt x="607" y="1402"/>
                    </a:lnTo>
                    <a:lnTo>
                      <a:pt x="601" y="1410"/>
                    </a:lnTo>
                    <a:lnTo>
                      <a:pt x="598" y="1420"/>
                    </a:lnTo>
                    <a:lnTo>
                      <a:pt x="595" y="1429"/>
                    </a:lnTo>
                    <a:lnTo>
                      <a:pt x="592" y="1437"/>
                    </a:lnTo>
                    <a:lnTo>
                      <a:pt x="584" y="1443"/>
                    </a:lnTo>
                    <a:lnTo>
                      <a:pt x="580" y="1448"/>
                    </a:lnTo>
                    <a:lnTo>
                      <a:pt x="573" y="1456"/>
                    </a:lnTo>
                    <a:lnTo>
                      <a:pt x="563" y="1464"/>
                    </a:lnTo>
                    <a:lnTo>
                      <a:pt x="552" y="1474"/>
                    </a:lnTo>
                    <a:lnTo>
                      <a:pt x="543" y="1483"/>
                    </a:lnTo>
                    <a:lnTo>
                      <a:pt x="534" y="1492"/>
                    </a:lnTo>
                    <a:lnTo>
                      <a:pt x="530" y="1500"/>
                    </a:lnTo>
                    <a:lnTo>
                      <a:pt x="530" y="1507"/>
                    </a:lnTo>
                    <a:lnTo>
                      <a:pt x="524" y="1504"/>
                    </a:lnTo>
                    <a:lnTo>
                      <a:pt x="521" y="1509"/>
                    </a:lnTo>
                    <a:lnTo>
                      <a:pt x="517" y="1515"/>
                    </a:lnTo>
                    <a:lnTo>
                      <a:pt x="515" y="1522"/>
                    </a:lnTo>
                    <a:lnTo>
                      <a:pt x="514" y="1521"/>
                    </a:lnTo>
                    <a:lnTo>
                      <a:pt x="513" y="1522"/>
                    </a:lnTo>
                    <a:lnTo>
                      <a:pt x="513" y="1524"/>
                    </a:lnTo>
                    <a:lnTo>
                      <a:pt x="514" y="1525"/>
                    </a:lnTo>
                    <a:lnTo>
                      <a:pt x="515" y="1525"/>
                    </a:lnTo>
                    <a:lnTo>
                      <a:pt x="516" y="1526"/>
                    </a:lnTo>
                    <a:lnTo>
                      <a:pt x="516" y="1527"/>
                    </a:lnTo>
                    <a:lnTo>
                      <a:pt x="518" y="1527"/>
                    </a:lnTo>
                    <a:lnTo>
                      <a:pt x="517" y="1526"/>
                    </a:lnTo>
                    <a:lnTo>
                      <a:pt x="520" y="1526"/>
                    </a:lnTo>
                    <a:lnTo>
                      <a:pt x="515" y="1529"/>
                    </a:lnTo>
                    <a:lnTo>
                      <a:pt x="510" y="1530"/>
                    </a:lnTo>
                    <a:lnTo>
                      <a:pt x="505" y="1533"/>
                    </a:lnTo>
                    <a:lnTo>
                      <a:pt x="498" y="1539"/>
                    </a:lnTo>
                    <a:lnTo>
                      <a:pt x="500" y="1542"/>
                    </a:lnTo>
                    <a:lnTo>
                      <a:pt x="499" y="1542"/>
                    </a:lnTo>
                    <a:lnTo>
                      <a:pt x="497" y="1543"/>
                    </a:lnTo>
                    <a:lnTo>
                      <a:pt x="496" y="1544"/>
                    </a:lnTo>
                    <a:lnTo>
                      <a:pt x="494" y="1545"/>
                    </a:lnTo>
                    <a:lnTo>
                      <a:pt x="493" y="1546"/>
                    </a:lnTo>
                    <a:lnTo>
                      <a:pt x="491" y="1547"/>
                    </a:lnTo>
                    <a:lnTo>
                      <a:pt x="491" y="1547"/>
                    </a:lnTo>
                    <a:lnTo>
                      <a:pt x="490" y="1547"/>
                    </a:lnTo>
                    <a:lnTo>
                      <a:pt x="490" y="1547"/>
                    </a:lnTo>
                    <a:lnTo>
                      <a:pt x="490" y="1546"/>
                    </a:lnTo>
                    <a:lnTo>
                      <a:pt x="491" y="1544"/>
                    </a:lnTo>
                    <a:lnTo>
                      <a:pt x="493" y="1541"/>
                    </a:lnTo>
                    <a:lnTo>
                      <a:pt x="495" y="1538"/>
                    </a:lnTo>
                    <a:lnTo>
                      <a:pt x="488" y="1542"/>
                    </a:lnTo>
                    <a:lnTo>
                      <a:pt x="478" y="1547"/>
                    </a:lnTo>
                    <a:lnTo>
                      <a:pt x="467" y="1555"/>
                    </a:lnTo>
                    <a:lnTo>
                      <a:pt x="457" y="1563"/>
                    </a:lnTo>
                    <a:lnTo>
                      <a:pt x="446" y="1572"/>
                    </a:lnTo>
                    <a:lnTo>
                      <a:pt x="437" y="1579"/>
                    </a:lnTo>
                    <a:lnTo>
                      <a:pt x="429" y="1584"/>
                    </a:lnTo>
                    <a:lnTo>
                      <a:pt x="424" y="1589"/>
                    </a:lnTo>
                    <a:lnTo>
                      <a:pt x="422" y="1591"/>
                    </a:lnTo>
                    <a:lnTo>
                      <a:pt x="422" y="1582"/>
                    </a:lnTo>
                    <a:lnTo>
                      <a:pt x="423" y="1572"/>
                    </a:lnTo>
                    <a:lnTo>
                      <a:pt x="426" y="1559"/>
                    </a:lnTo>
                    <a:lnTo>
                      <a:pt x="430" y="1547"/>
                    </a:lnTo>
                    <a:lnTo>
                      <a:pt x="433" y="1536"/>
                    </a:lnTo>
                    <a:lnTo>
                      <a:pt x="437" y="1535"/>
                    </a:lnTo>
                    <a:lnTo>
                      <a:pt x="440" y="1534"/>
                    </a:lnTo>
                    <a:lnTo>
                      <a:pt x="443" y="1533"/>
                    </a:lnTo>
                    <a:lnTo>
                      <a:pt x="441" y="1533"/>
                    </a:lnTo>
                    <a:lnTo>
                      <a:pt x="441" y="1532"/>
                    </a:lnTo>
                    <a:lnTo>
                      <a:pt x="440" y="1530"/>
                    </a:lnTo>
                    <a:lnTo>
                      <a:pt x="440" y="1529"/>
                    </a:lnTo>
                    <a:lnTo>
                      <a:pt x="441" y="1527"/>
                    </a:lnTo>
                    <a:lnTo>
                      <a:pt x="441" y="1525"/>
                    </a:lnTo>
                    <a:lnTo>
                      <a:pt x="441" y="1523"/>
                    </a:lnTo>
                    <a:lnTo>
                      <a:pt x="442" y="1522"/>
                    </a:lnTo>
                    <a:lnTo>
                      <a:pt x="441" y="1519"/>
                    </a:lnTo>
                    <a:lnTo>
                      <a:pt x="440" y="1518"/>
                    </a:lnTo>
                    <a:lnTo>
                      <a:pt x="439" y="1517"/>
                    </a:lnTo>
                    <a:lnTo>
                      <a:pt x="437" y="1517"/>
                    </a:lnTo>
                    <a:lnTo>
                      <a:pt x="433" y="1517"/>
                    </a:lnTo>
                    <a:lnTo>
                      <a:pt x="440" y="1510"/>
                    </a:lnTo>
                    <a:lnTo>
                      <a:pt x="443" y="1504"/>
                    </a:lnTo>
                    <a:lnTo>
                      <a:pt x="443" y="1499"/>
                    </a:lnTo>
                    <a:lnTo>
                      <a:pt x="441" y="1495"/>
                    </a:lnTo>
                    <a:lnTo>
                      <a:pt x="438" y="1491"/>
                    </a:lnTo>
                    <a:lnTo>
                      <a:pt x="436" y="1487"/>
                    </a:lnTo>
                    <a:lnTo>
                      <a:pt x="435" y="1482"/>
                    </a:lnTo>
                    <a:lnTo>
                      <a:pt x="447" y="1477"/>
                    </a:lnTo>
                    <a:lnTo>
                      <a:pt x="459" y="1446"/>
                    </a:lnTo>
                    <a:lnTo>
                      <a:pt x="462" y="1447"/>
                    </a:lnTo>
                    <a:lnTo>
                      <a:pt x="464" y="1447"/>
                    </a:lnTo>
                    <a:lnTo>
                      <a:pt x="467" y="1446"/>
                    </a:lnTo>
                    <a:lnTo>
                      <a:pt x="470" y="1433"/>
                    </a:lnTo>
                    <a:lnTo>
                      <a:pt x="471" y="1423"/>
                    </a:lnTo>
                    <a:lnTo>
                      <a:pt x="471" y="1411"/>
                    </a:lnTo>
                    <a:lnTo>
                      <a:pt x="456" y="1423"/>
                    </a:lnTo>
                    <a:lnTo>
                      <a:pt x="458" y="1421"/>
                    </a:lnTo>
                    <a:lnTo>
                      <a:pt x="459" y="1420"/>
                    </a:lnTo>
                    <a:lnTo>
                      <a:pt x="460" y="1418"/>
                    </a:lnTo>
                    <a:lnTo>
                      <a:pt x="460" y="1416"/>
                    </a:lnTo>
                    <a:lnTo>
                      <a:pt x="460" y="1415"/>
                    </a:lnTo>
                    <a:lnTo>
                      <a:pt x="460" y="1414"/>
                    </a:lnTo>
                    <a:lnTo>
                      <a:pt x="462" y="1414"/>
                    </a:lnTo>
                    <a:lnTo>
                      <a:pt x="480" y="1396"/>
                    </a:lnTo>
                    <a:lnTo>
                      <a:pt x="494" y="1381"/>
                    </a:lnTo>
                    <a:lnTo>
                      <a:pt x="505" y="1368"/>
                    </a:lnTo>
                    <a:lnTo>
                      <a:pt x="511" y="1356"/>
                    </a:lnTo>
                    <a:lnTo>
                      <a:pt x="515" y="1346"/>
                    </a:lnTo>
                    <a:lnTo>
                      <a:pt x="517" y="1339"/>
                    </a:lnTo>
                    <a:lnTo>
                      <a:pt x="518" y="1333"/>
                    </a:lnTo>
                    <a:lnTo>
                      <a:pt x="518" y="1328"/>
                    </a:lnTo>
                    <a:lnTo>
                      <a:pt x="517" y="1324"/>
                    </a:lnTo>
                    <a:lnTo>
                      <a:pt x="517" y="1321"/>
                    </a:lnTo>
                    <a:lnTo>
                      <a:pt x="518" y="1319"/>
                    </a:lnTo>
                    <a:lnTo>
                      <a:pt x="521" y="1323"/>
                    </a:lnTo>
                    <a:lnTo>
                      <a:pt x="529" y="1296"/>
                    </a:lnTo>
                    <a:lnTo>
                      <a:pt x="539" y="1273"/>
                    </a:lnTo>
                    <a:lnTo>
                      <a:pt x="550" y="1251"/>
                    </a:lnTo>
                    <a:lnTo>
                      <a:pt x="562" y="1228"/>
                    </a:lnTo>
                    <a:lnTo>
                      <a:pt x="575" y="1204"/>
                    </a:lnTo>
                    <a:lnTo>
                      <a:pt x="587" y="1173"/>
                    </a:lnTo>
                    <a:lnTo>
                      <a:pt x="565" y="1187"/>
                    </a:lnTo>
                    <a:lnTo>
                      <a:pt x="566" y="1181"/>
                    </a:lnTo>
                    <a:lnTo>
                      <a:pt x="570" y="1169"/>
                    </a:lnTo>
                    <a:lnTo>
                      <a:pt x="576" y="1154"/>
                    </a:lnTo>
                    <a:lnTo>
                      <a:pt x="583" y="1136"/>
                    </a:lnTo>
                    <a:lnTo>
                      <a:pt x="592" y="1115"/>
                    </a:lnTo>
                    <a:lnTo>
                      <a:pt x="600" y="1094"/>
                    </a:lnTo>
                    <a:lnTo>
                      <a:pt x="611" y="1072"/>
                    </a:lnTo>
                    <a:lnTo>
                      <a:pt x="620" y="1051"/>
                    </a:lnTo>
                    <a:lnTo>
                      <a:pt x="630" y="1031"/>
                    </a:lnTo>
                    <a:lnTo>
                      <a:pt x="638" y="1014"/>
                    </a:lnTo>
                    <a:lnTo>
                      <a:pt x="647" y="999"/>
                    </a:lnTo>
                    <a:lnTo>
                      <a:pt x="653" y="989"/>
                    </a:lnTo>
                    <a:lnTo>
                      <a:pt x="659" y="984"/>
                    </a:lnTo>
                    <a:lnTo>
                      <a:pt x="668" y="969"/>
                    </a:lnTo>
                    <a:lnTo>
                      <a:pt x="672" y="962"/>
                    </a:lnTo>
                    <a:lnTo>
                      <a:pt x="677" y="954"/>
                    </a:lnTo>
                    <a:lnTo>
                      <a:pt x="679" y="953"/>
                    </a:lnTo>
                    <a:lnTo>
                      <a:pt x="680" y="952"/>
                    </a:lnTo>
                    <a:lnTo>
                      <a:pt x="680" y="950"/>
                    </a:lnTo>
                    <a:lnTo>
                      <a:pt x="680" y="948"/>
                    </a:lnTo>
                    <a:lnTo>
                      <a:pt x="680" y="947"/>
                    </a:lnTo>
                    <a:lnTo>
                      <a:pt x="679" y="946"/>
                    </a:lnTo>
                    <a:lnTo>
                      <a:pt x="679" y="946"/>
                    </a:lnTo>
                    <a:lnTo>
                      <a:pt x="679" y="945"/>
                    </a:lnTo>
                    <a:lnTo>
                      <a:pt x="679" y="944"/>
                    </a:lnTo>
                    <a:lnTo>
                      <a:pt x="680" y="943"/>
                    </a:lnTo>
                    <a:lnTo>
                      <a:pt x="681" y="942"/>
                    </a:lnTo>
                    <a:lnTo>
                      <a:pt x="683" y="940"/>
                    </a:lnTo>
                    <a:lnTo>
                      <a:pt x="686" y="937"/>
                    </a:lnTo>
                    <a:lnTo>
                      <a:pt x="689" y="934"/>
                    </a:lnTo>
                    <a:lnTo>
                      <a:pt x="694" y="930"/>
                    </a:lnTo>
                    <a:lnTo>
                      <a:pt x="703" y="918"/>
                    </a:lnTo>
                    <a:lnTo>
                      <a:pt x="711" y="908"/>
                    </a:lnTo>
                    <a:lnTo>
                      <a:pt x="715" y="899"/>
                    </a:lnTo>
                    <a:lnTo>
                      <a:pt x="704" y="906"/>
                    </a:lnTo>
                    <a:lnTo>
                      <a:pt x="693" y="915"/>
                    </a:lnTo>
                    <a:lnTo>
                      <a:pt x="682" y="925"/>
                    </a:lnTo>
                    <a:lnTo>
                      <a:pt x="670" y="935"/>
                    </a:lnTo>
                    <a:lnTo>
                      <a:pt x="668" y="937"/>
                    </a:lnTo>
                    <a:lnTo>
                      <a:pt x="666" y="938"/>
                    </a:lnTo>
                    <a:lnTo>
                      <a:pt x="664" y="941"/>
                    </a:lnTo>
                    <a:lnTo>
                      <a:pt x="657" y="945"/>
                    </a:lnTo>
                    <a:lnTo>
                      <a:pt x="658" y="943"/>
                    </a:lnTo>
                    <a:lnTo>
                      <a:pt x="634" y="951"/>
                    </a:lnTo>
                    <a:lnTo>
                      <a:pt x="611" y="961"/>
                    </a:lnTo>
                    <a:lnTo>
                      <a:pt x="590" y="972"/>
                    </a:lnTo>
                    <a:lnTo>
                      <a:pt x="584" y="976"/>
                    </a:lnTo>
                    <a:lnTo>
                      <a:pt x="577" y="981"/>
                    </a:lnTo>
                    <a:lnTo>
                      <a:pt x="569" y="987"/>
                    </a:lnTo>
                    <a:lnTo>
                      <a:pt x="562" y="994"/>
                    </a:lnTo>
                    <a:lnTo>
                      <a:pt x="563" y="992"/>
                    </a:lnTo>
                    <a:lnTo>
                      <a:pt x="562" y="991"/>
                    </a:lnTo>
                    <a:lnTo>
                      <a:pt x="561" y="991"/>
                    </a:lnTo>
                    <a:lnTo>
                      <a:pt x="526" y="1013"/>
                    </a:lnTo>
                    <a:lnTo>
                      <a:pt x="529" y="1010"/>
                    </a:lnTo>
                    <a:lnTo>
                      <a:pt x="473" y="1043"/>
                    </a:lnTo>
                    <a:lnTo>
                      <a:pt x="415" y="1077"/>
                    </a:lnTo>
                    <a:lnTo>
                      <a:pt x="386" y="1096"/>
                    </a:lnTo>
                    <a:lnTo>
                      <a:pt x="356" y="1117"/>
                    </a:lnTo>
                    <a:lnTo>
                      <a:pt x="324" y="1139"/>
                    </a:lnTo>
                    <a:lnTo>
                      <a:pt x="291" y="1164"/>
                    </a:lnTo>
                    <a:lnTo>
                      <a:pt x="286" y="1165"/>
                    </a:lnTo>
                    <a:lnTo>
                      <a:pt x="278" y="1168"/>
                    </a:lnTo>
                    <a:lnTo>
                      <a:pt x="268" y="1172"/>
                    </a:lnTo>
                    <a:lnTo>
                      <a:pt x="256" y="1179"/>
                    </a:lnTo>
                    <a:lnTo>
                      <a:pt x="243" y="1185"/>
                    </a:lnTo>
                    <a:lnTo>
                      <a:pt x="231" y="1192"/>
                    </a:lnTo>
                    <a:lnTo>
                      <a:pt x="219" y="1199"/>
                    </a:lnTo>
                    <a:lnTo>
                      <a:pt x="208" y="1203"/>
                    </a:lnTo>
                    <a:lnTo>
                      <a:pt x="200" y="1206"/>
                    </a:lnTo>
                    <a:lnTo>
                      <a:pt x="194" y="1207"/>
                    </a:lnTo>
                    <a:lnTo>
                      <a:pt x="133" y="1239"/>
                    </a:lnTo>
                    <a:lnTo>
                      <a:pt x="68" y="1275"/>
                    </a:lnTo>
                    <a:lnTo>
                      <a:pt x="0" y="1313"/>
                    </a:lnTo>
                    <a:lnTo>
                      <a:pt x="43" y="1225"/>
                    </a:lnTo>
                    <a:lnTo>
                      <a:pt x="83" y="1138"/>
                    </a:lnTo>
                    <a:lnTo>
                      <a:pt x="123" y="1049"/>
                    </a:lnTo>
                    <a:lnTo>
                      <a:pt x="165" y="957"/>
                    </a:lnTo>
                    <a:lnTo>
                      <a:pt x="207" y="863"/>
                    </a:lnTo>
                    <a:lnTo>
                      <a:pt x="252" y="767"/>
                    </a:lnTo>
                    <a:lnTo>
                      <a:pt x="255" y="764"/>
                    </a:lnTo>
                    <a:lnTo>
                      <a:pt x="258" y="762"/>
                    </a:lnTo>
                    <a:lnTo>
                      <a:pt x="261" y="759"/>
                    </a:lnTo>
                    <a:lnTo>
                      <a:pt x="266" y="755"/>
                    </a:lnTo>
                    <a:lnTo>
                      <a:pt x="271" y="747"/>
                    </a:lnTo>
                    <a:lnTo>
                      <a:pt x="276" y="736"/>
                    </a:lnTo>
                    <a:lnTo>
                      <a:pt x="266" y="730"/>
                    </a:lnTo>
                    <a:lnTo>
                      <a:pt x="278" y="711"/>
                    </a:lnTo>
                    <a:lnTo>
                      <a:pt x="284" y="702"/>
                    </a:lnTo>
                    <a:lnTo>
                      <a:pt x="287" y="696"/>
                    </a:lnTo>
                    <a:lnTo>
                      <a:pt x="299" y="675"/>
                    </a:lnTo>
                    <a:lnTo>
                      <a:pt x="309" y="653"/>
                    </a:lnTo>
                    <a:lnTo>
                      <a:pt x="319" y="630"/>
                    </a:lnTo>
                    <a:lnTo>
                      <a:pt x="328" y="608"/>
                    </a:lnTo>
                    <a:lnTo>
                      <a:pt x="339" y="587"/>
                    </a:lnTo>
                    <a:lnTo>
                      <a:pt x="352" y="567"/>
                    </a:lnTo>
                    <a:lnTo>
                      <a:pt x="368" y="550"/>
                    </a:lnTo>
                    <a:lnTo>
                      <a:pt x="364" y="525"/>
                    </a:lnTo>
                    <a:lnTo>
                      <a:pt x="482" y="264"/>
                    </a:lnTo>
                    <a:lnTo>
                      <a:pt x="551" y="165"/>
                    </a:lnTo>
                    <a:lnTo>
                      <a:pt x="606" y="27"/>
                    </a:lnTo>
                    <a:lnTo>
                      <a:pt x="6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5" name="Freeform 62"/>
              <p:cNvSpPr>
                <a:spLocks/>
              </p:cNvSpPr>
              <p:nvPr/>
            </p:nvSpPr>
            <p:spPr bwMode="auto">
              <a:xfrm>
                <a:off x="5981701" y="3798888"/>
                <a:ext cx="4763" cy="1588"/>
              </a:xfrm>
              <a:custGeom>
                <a:avLst/>
                <a:gdLst>
                  <a:gd name="T0" fmla="*/ 0 w 3"/>
                  <a:gd name="T1" fmla="*/ 0 h 1"/>
                  <a:gd name="T2" fmla="*/ 1 w 3"/>
                  <a:gd name="T3" fmla="*/ 0 h 1"/>
                  <a:gd name="T4" fmla="*/ 3 w 3"/>
                  <a:gd name="T5" fmla="*/ 1 h 1"/>
                  <a:gd name="T6" fmla="*/ 2 w 3"/>
                  <a:gd name="T7" fmla="*/ 1 h 1"/>
                  <a:gd name="T8" fmla="*/ 1 w 3"/>
                  <a:gd name="T9" fmla="*/ 1 h 1"/>
                  <a:gd name="T10" fmla="*/ 0 w 3"/>
                  <a:gd name="T11" fmla="*/ 0 h 1"/>
                  <a:gd name="T12" fmla="*/ 0 w 3"/>
                  <a:gd name="T13" fmla="*/ 0 h 1"/>
                  <a:gd name="T14" fmla="*/ 0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0"/>
                    </a:moveTo>
                    <a:lnTo>
                      <a:pt x="1" y="0"/>
                    </a:lnTo>
                    <a:lnTo>
                      <a:pt x="3" y="1"/>
                    </a:lnTo>
                    <a:lnTo>
                      <a:pt x="2" y="1"/>
                    </a:lnTo>
                    <a:lnTo>
                      <a:pt x="1" y="1"/>
                    </a:lnTo>
                    <a:lnTo>
                      <a:pt x="0" y="0"/>
                    </a:lnTo>
                    <a:lnTo>
                      <a:pt x="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6" name="Freeform 63"/>
              <p:cNvSpPr>
                <a:spLocks/>
              </p:cNvSpPr>
              <p:nvPr/>
            </p:nvSpPr>
            <p:spPr bwMode="auto">
              <a:xfrm>
                <a:off x="6448426" y="3332163"/>
                <a:ext cx="14288" cy="1588"/>
              </a:xfrm>
              <a:custGeom>
                <a:avLst/>
                <a:gdLst>
                  <a:gd name="T0" fmla="*/ 9 w 9"/>
                  <a:gd name="T1" fmla="*/ 0 h 1"/>
                  <a:gd name="T2" fmla="*/ 0 w 9"/>
                  <a:gd name="T3" fmla="*/ 1 h 1"/>
                  <a:gd name="T4" fmla="*/ 1 w 9"/>
                  <a:gd name="T5" fmla="*/ 0 h 1"/>
                  <a:gd name="T6" fmla="*/ 9 w 9"/>
                  <a:gd name="T7" fmla="*/ 0 h 1"/>
                </a:gdLst>
                <a:ahLst/>
                <a:cxnLst>
                  <a:cxn ang="0">
                    <a:pos x="T0" y="T1"/>
                  </a:cxn>
                  <a:cxn ang="0">
                    <a:pos x="T2" y="T3"/>
                  </a:cxn>
                  <a:cxn ang="0">
                    <a:pos x="T4" y="T5"/>
                  </a:cxn>
                  <a:cxn ang="0">
                    <a:pos x="T6" y="T7"/>
                  </a:cxn>
                </a:cxnLst>
                <a:rect l="0" t="0" r="r" b="b"/>
                <a:pathLst>
                  <a:path w="9" h="1">
                    <a:moveTo>
                      <a:pt x="9" y="0"/>
                    </a:moveTo>
                    <a:lnTo>
                      <a:pt x="0" y="1"/>
                    </a:lnTo>
                    <a:lnTo>
                      <a:pt x="1" y="0"/>
                    </a:lnTo>
                    <a:lnTo>
                      <a:pt x="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7" name="Freeform 64"/>
              <p:cNvSpPr>
                <a:spLocks/>
              </p:cNvSpPr>
              <p:nvPr/>
            </p:nvSpPr>
            <p:spPr bwMode="auto">
              <a:xfrm>
                <a:off x="6284913" y="3679825"/>
                <a:ext cx="6350" cy="15875"/>
              </a:xfrm>
              <a:custGeom>
                <a:avLst/>
                <a:gdLst>
                  <a:gd name="T0" fmla="*/ 3 w 4"/>
                  <a:gd name="T1" fmla="*/ 0 h 10"/>
                  <a:gd name="T2" fmla="*/ 4 w 4"/>
                  <a:gd name="T3" fmla="*/ 0 h 10"/>
                  <a:gd name="T4" fmla="*/ 4 w 4"/>
                  <a:gd name="T5" fmla="*/ 1 h 10"/>
                  <a:gd name="T6" fmla="*/ 4 w 4"/>
                  <a:gd name="T7" fmla="*/ 2 h 10"/>
                  <a:gd name="T8" fmla="*/ 3 w 4"/>
                  <a:gd name="T9" fmla="*/ 4 h 10"/>
                  <a:gd name="T10" fmla="*/ 2 w 4"/>
                  <a:gd name="T11" fmla="*/ 6 h 10"/>
                  <a:gd name="T12" fmla="*/ 0 w 4"/>
                  <a:gd name="T13" fmla="*/ 10 h 10"/>
                  <a:gd name="T14" fmla="*/ 0 w 4"/>
                  <a:gd name="T15" fmla="*/ 7 h 10"/>
                  <a:gd name="T16" fmla="*/ 1 w 4"/>
                  <a:gd name="T17" fmla="*/ 4 h 10"/>
                  <a:gd name="T18" fmla="*/ 3 w 4"/>
                  <a:gd name="T19" fmla="*/ 0 h 10"/>
                  <a:gd name="T20" fmla="*/ 3 w 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3" y="0"/>
                    </a:moveTo>
                    <a:lnTo>
                      <a:pt x="4" y="0"/>
                    </a:lnTo>
                    <a:lnTo>
                      <a:pt x="4" y="1"/>
                    </a:lnTo>
                    <a:lnTo>
                      <a:pt x="4" y="2"/>
                    </a:lnTo>
                    <a:lnTo>
                      <a:pt x="3" y="4"/>
                    </a:lnTo>
                    <a:lnTo>
                      <a:pt x="2" y="6"/>
                    </a:lnTo>
                    <a:lnTo>
                      <a:pt x="0" y="10"/>
                    </a:lnTo>
                    <a:lnTo>
                      <a:pt x="0" y="7"/>
                    </a:lnTo>
                    <a:lnTo>
                      <a:pt x="1" y="4"/>
                    </a:lnTo>
                    <a:lnTo>
                      <a:pt x="3"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8" name="Freeform 65"/>
              <p:cNvSpPr>
                <a:spLocks/>
              </p:cNvSpPr>
              <p:nvPr/>
            </p:nvSpPr>
            <p:spPr bwMode="auto">
              <a:xfrm>
                <a:off x="5934076" y="3929063"/>
                <a:ext cx="17463" cy="17463"/>
              </a:xfrm>
              <a:custGeom>
                <a:avLst/>
                <a:gdLst>
                  <a:gd name="T0" fmla="*/ 11 w 11"/>
                  <a:gd name="T1" fmla="*/ 0 h 11"/>
                  <a:gd name="T2" fmla="*/ 10 w 11"/>
                  <a:gd name="T3" fmla="*/ 1 h 11"/>
                  <a:gd name="T4" fmla="*/ 10 w 11"/>
                  <a:gd name="T5" fmla="*/ 3 h 11"/>
                  <a:gd name="T6" fmla="*/ 9 w 11"/>
                  <a:gd name="T7" fmla="*/ 5 h 11"/>
                  <a:gd name="T8" fmla="*/ 6 w 11"/>
                  <a:gd name="T9" fmla="*/ 9 h 11"/>
                  <a:gd name="T10" fmla="*/ 4 w 11"/>
                  <a:gd name="T11" fmla="*/ 11 h 11"/>
                  <a:gd name="T12" fmla="*/ 2 w 11"/>
                  <a:gd name="T13" fmla="*/ 11 h 11"/>
                  <a:gd name="T14" fmla="*/ 1 w 11"/>
                  <a:gd name="T15" fmla="*/ 11 h 11"/>
                  <a:gd name="T16" fmla="*/ 0 w 11"/>
                  <a:gd name="T17" fmla="*/ 11 h 11"/>
                  <a:gd name="T18" fmla="*/ 0 w 11"/>
                  <a:gd name="T19" fmla="*/ 9 h 11"/>
                  <a:gd name="T20" fmla="*/ 1 w 11"/>
                  <a:gd name="T21" fmla="*/ 7 h 11"/>
                  <a:gd name="T22" fmla="*/ 4 w 11"/>
                  <a:gd name="T23" fmla="*/ 4 h 11"/>
                  <a:gd name="T24" fmla="*/ 8 w 11"/>
                  <a:gd name="T25" fmla="*/ 2 h 11"/>
                  <a:gd name="T26" fmla="*/ 11 w 11"/>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11" y="0"/>
                    </a:moveTo>
                    <a:lnTo>
                      <a:pt x="10" y="1"/>
                    </a:lnTo>
                    <a:lnTo>
                      <a:pt x="10" y="3"/>
                    </a:lnTo>
                    <a:lnTo>
                      <a:pt x="9" y="5"/>
                    </a:lnTo>
                    <a:lnTo>
                      <a:pt x="6" y="9"/>
                    </a:lnTo>
                    <a:lnTo>
                      <a:pt x="4" y="11"/>
                    </a:lnTo>
                    <a:lnTo>
                      <a:pt x="2" y="11"/>
                    </a:lnTo>
                    <a:lnTo>
                      <a:pt x="1" y="11"/>
                    </a:lnTo>
                    <a:lnTo>
                      <a:pt x="0" y="11"/>
                    </a:lnTo>
                    <a:lnTo>
                      <a:pt x="0" y="9"/>
                    </a:lnTo>
                    <a:lnTo>
                      <a:pt x="1" y="7"/>
                    </a:lnTo>
                    <a:lnTo>
                      <a:pt x="4" y="4"/>
                    </a:lnTo>
                    <a:lnTo>
                      <a:pt x="8" y="2"/>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09" name="Freeform 66"/>
              <p:cNvSpPr>
                <a:spLocks/>
              </p:cNvSpPr>
              <p:nvPr/>
            </p:nvSpPr>
            <p:spPr bwMode="auto">
              <a:xfrm>
                <a:off x="6049963" y="3951288"/>
                <a:ext cx="6350" cy="6350"/>
              </a:xfrm>
              <a:custGeom>
                <a:avLst/>
                <a:gdLst>
                  <a:gd name="T0" fmla="*/ 1 w 4"/>
                  <a:gd name="T1" fmla="*/ 0 h 4"/>
                  <a:gd name="T2" fmla="*/ 3 w 4"/>
                  <a:gd name="T3" fmla="*/ 1 h 4"/>
                  <a:gd name="T4" fmla="*/ 4 w 4"/>
                  <a:gd name="T5" fmla="*/ 2 h 4"/>
                  <a:gd name="T6" fmla="*/ 4 w 4"/>
                  <a:gd name="T7" fmla="*/ 4 h 4"/>
                  <a:gd name="T8" fmla="*/ 0 w 4"/>
                  <a:gd name="T9" fmla="*/ 1 h 4"/>
                  <a:gd name="T10" fmla="*/ 1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1" y="0"/>
                    </a:moveTo>
                    <a:lnTo>
                      <a:pt x="3" y="1"/>
                    </a:lnTo>
                    <a:lnTo>
                      <a:pt x="4" y="2"/>
                    </a:lnTo>
                    <a:lnTo>
                      <a:pt x="4" y="4"/>
                    </a:lnTo>
                    <a:lnTo>
                      <a:pt x="0"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grpSp>
        <p:grpSp>
          <p:nvGrpSpPr>
            <p:cNvPr id="660" name="Group 659"/>
            <p:cNvGrpSpPr/>
            <p:nvPr/>
          </p:nvGrpSpPr>
          <p:grpSpPr>
            <a:xfrm>
              <a:off x="2284709" y="2053087"/>
              <a:ext cx="2068002" cy="3212004"/>
              <a:chOff x="4303713" y="647700"/>
              <a:chExt cx="3581400" cy="5562600"/>
            </a:xfrm>
            <a:solidFill>
              <a:schemeClr val="accent1"/>
            </a:solidFill>
          </p:grpSpPr>
          <p:sp>
            <p:nvSpPr>
              <p:cNvPr id="359" name="Freeform 31"/>
              <p:cNvSpPr>
                <a:spLocks/>
              </p:cNvSpPr>
              <p:nvPr/>
            </p:nvSpPr>
            <p:spPr bwMode="auto">
              <a:xfrm>
                <a:off x="5303838" y="1098550"/>
                <a:ext cx="4763" cy="3175"/>
              </a:xfrm>
              <a:custGeom>
                <a:avLst/>
                <a:gdLst>
                  <a:gd name="T0" fmla="*/ 3 w 3"/>
                  <a:gd name="T1" fmla="*/ 0 h 2"/>
                  <a:gd name="T2" fmla="*/ 2 w 3"/>
                  <a:gd name="T3" fmla="*/ 1 h 2"/>
                  <a:gd name="T4" fmla="*/ 1 w 3"/>
                  <a:gd name="T5" fmla="*/ 1 h 2"/>
                  <a:gd name="T6" fmla="*/ 0 w 3"/>
                  <a:gd name="T7" fmla="*/ 2 h 2"/>
                  <a:gd name="T8" fmla="*/ 2 w 3"/>
                  <a:gd name="T9" fmla="*/ 1 h 2"/>
                  <a:gd name="T10" fmla="*/ 2 w 3"/>
                  <a:gd name="T11" fmla="*/ 0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lnTo>
                      <a:pt x="2" y="1"/>
                    </a:lnTo>
                    <a:lnTo>
                      <a:pt x="1" y="1"/>
                    </a:lnTo>
                    <a:lnTo>
                      <a:pt x="0" y="2"/>
                    </a:lnTo>
                    <a:lnTo>
                      <a:pt x="2" y="1"/>
                    </a:lnTo>
                    <a:lnTo>
                      <a:pt x="2"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191" name="Freeform 32"/>
              <p:cNvSpPr>
                <a:spLocks/>
              </p:cNvSpPr>
              <p:nvPr/>
            </p:nvSpPr>
            <p:spPr bwMode="auto">
              <a:xfrm>
                <a:off x="5380038" y="4557713"/>
                <a:ext cx="6350" cy="12700"/>
              </a:xfrm>
              <a:custGeom>
                <a:avLst/>
                <a:gdLst>
                  <a:gd name="T0" fmla="*/ 0 w 4"/>
                  <a:gd name="T1" fmla="*/ 0 h 8"/>
                  <a:gd name="T2" fmla="*/ 4 w 4"/>
                  <a:gd name="T3" fmla="*/ 8 h 8"/>
                  <a:gd name="T4" fmla="*/ 2 w 4"/>
                  <a:gd name="T5" fmla="*/ 5 h 8"/>
                  <a:gd name="T6" fmla="*/ 0 w 4"/>
                  <a:gd name="T7" fmla="*/ 2 h 8"/>
                  <a:gd name="T8" fmla="*/ 0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4" y="8"/>
                    </a:lnTo>
                    <a:lnTo>
                      <a:pt x="2" y="5"/>
                    </a:lnTo>
                    <a:lnTo>
                      <a:pt x="0" y="2"/>
                    </a:lnTo>
                    <a:lnTo>
                      <a:pt x="0"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76" name="Freeform 33"/>
              <p:cNvSpPr>
                <a:spLocks/>
              </p:cNvSpPr>
              <p:nvPr/>
            </p:nvSpPr>
            <p:spPr bwMode="auto">
              <a:xfrm>
                <a:off x="5541963" y="4929188"/>
                <a:ext cx="3175" cy="1588"/>
              </a:xfrm>
              <a:custGeom>
                <a:avLst/>
                <a:gdLst>
                  <a:gd name="T0" fmla="*/ 2 w 2"/>
                  <a:gd name="T1" fmla="*/ 0 h 1"/>
                  <a:gd name="T2" fmla="*/ 2 w 2"/>
                  <a:gd name="T3" fmla="*/ 0 h 1"/>
                  <a:gd name="T4" fmla="*/ 2 w 2"/>
                  <a:gd name="T5" fmla="*/ 1 h 1"/>
                  <a:gd name="T6" fmla="*/ 2 w 2"/>
                  <a:gd name="T7" fmla="*/ 1 h 1"/>
                  <a:gd name="T8" fmla="*/ 1 w 2"/>
                  <a:gd name="T9" fmla="*/ 1 h 1"/>
                  <a:gd name="T10" fmla="*/ 0 w 2"/>
                  <a:gd name="T11" fmla="*/ 1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0"/>
                    </a:moveTo>
                    <a:lnTo>
                      <a:pt x="2" y="0"/>
                    </a:lnTo>
                    <a:lnTo>
                      <a:pt x="2" y="1"/>
                    </a:lnTo>
                    <a:lnTo>
                      <a:pt x="2" y="1"/>
                    </a:lnTo>
                    <a:lnTo>
                      <a:pt x="1" y="1"/>
                    </a:lnTo>
                    <a:lnTo>
                      <a:pt x="0" y="1"/>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77" name="Freeform 34"/>
              <p:cNvSpPr>
                <a:spLocks/>
              </p:cNvSpPr>
              <p:nvPr/>
            </p:nvSpPr>
            <p:spPr bwMode="auto">
              <a:xfrm>
                <a:off x="4638676" y="3240088"/>
                <a:ext cx="6350" cy="9525"/>
              </a:xfrm>
              <a:custGeom>
                <a:avLst/>
                <a:gdLst>
                  <a:gd name="T0" fmla="*/ 0 w 4"/>
                  <a:gd name="T1" fmla="*/ 0 h 6"/>
                  <a:gd name="T2" fmla="*/ 1 w 4"/>
                  <a:gd name="T3" fmla="*/ 2 h 6"/>
                  <a:gd name="T4" fmla="*/ 2 w 4"/>
                  <a:gd name="T5" fmla="*/ 3 h 6"/>
                  <a:gd name="T6" fmla="*/ 4 w 4"/>
                  <a:gd name="T7" fmla="*/ 6 h 6"/>
                  <a:gd name="T8" fmla="*/ 1 w 4"/>
                  <a:gd name="T9" fmla="*/ 3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1" y="2"/>
                    </a:lnTo>
                    <a:lnTo>
                      <a:pt x="2" y="3"/>
                    </a:lnTo>
                    <a:lnTo>
                      <a:pt x="4" y="6"/>
                    </a:lnTo>
                    <a:lnTo>
                      <a:pt x="1"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78" name="Freeform 35"/>
              <p:cNvSpPr>
                <a:spLocks/>
              </p:cNvSpPr>
              <p:nvPr/>
            </p:nvSpPr>
            <p:spPr bwMode="auto">
              <a:xfrm>
                <a:off x="6384926" y="858838"/>
                <a:ext cx="4763" cy="3175"/>
              </a:xfrm>
              <a:custGeom>
                <a:avLst/>
                <a:gdLst>
                  <a:gd name="T0" fmla="*/ 0 w 3"/>
                  <a:gd name="T1" fmla="*/ 0 h 2"/>
                  <a:gd name="T2" fmla="*/ 1 w 3"/>
                  <a:gd name="T3" fmla="*/ 1 h 2"/>
                  <a:gd name="T4" fmla="*/ 1 w 3"/>
                  <a:gd name="T5" fmla="*/ 1 h 2"/>
                  <a:gd name="T6" fmla="*/ 3 w 3"/>
                  <a:gd name="T7" fmla="*/ 2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lnTo>
                      <a:pt x="1" y="1"/>
                    </a:lnTo>
                    <a:lnTo>
                      <a:pt x="1" y="1"/>
                    </a:lnTo>
                    <a:lnTo>
                      <a:pt x="3"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79" name="Freeform 36"/>
              <p:cNvSpPr>
                <a:spLocks noEditPoints="1"/>
              </p:cNvSpPr>
              <p:nvPr/>
            </p:nvSpPr>
            <p:spPr bwMode="auto">
              <a:xfrm>
                <a:off x="6338888" y="849313"/>
                <a:ext cx="46038" cy="12700"/>
              </a:xfrm>
              <a:custGeom>
                <a:avLst/>
                <a:gdLst>
                  <a:gd name="T0" fmla="*/ 19 w 29"/>
                  <a:gd name="T1" fmla="*/ 7 h 8"/>
                  <a:gd name="T2" fmla="*/ 21 w 29"/>
                  <a:gd name="T3" fmla="*/ 8 h 8"/>
                  <a:gd name="T4" fmla="*/ 19 w 29"/>
                  <a:gd name="T5" fmla="*/ 7 h 8"/>
                  <a:gd name="T6" fmla="*/ 19 w 29"/>
                  <a:gd name="T7" fmla="*/ 7 h 8"/>
                  <a:gd name="T8" fmla="*/ 0 w 29"/>
                  <a:gd name="T9" fmla="*/ 0 h 8"/>
                  <a:gd name="T10" fmla="*/ 15 w 29"/>
                  <a:gd name="T11" fmla="*/ 2 h 8"/>
                  <a:gd name="T12" fmla="*/ 29 w 29"/>
                  <a:gd name="T13" fmla="*/ 6 h 8"/>
                  <a:gd name="T14" fmla="*/ 27 w 29"/>
                  <a:gd name="T15" fmla="*/ 6 h 8"/>
                  <a:gd name="T16" fmla="*/ 24 w 29"/>
                  <a:gd name="T17" fmla="*/ 6 h 8"/>
                  <a:gd name="T18" fmla="*/ 22 w 29"/>
                  <a:gd name="T19" fmla="*/ 6 h 8"/>
                  <a:gd name="T20" fmla="*/ 20 w 29"/>
                  <a:gd name="T21" fmla="*/ 6 h 8"/>
                  <a:gd name="T22" fmla="*/ 19 w 29"/>
                  <a:gd name="T23" fmla="*/ 6 h 8"/>
                  <a:gd name="T24" fmla="*/ 19 w 29"/>
                  <a:gd name="T25" fmla="*/ 6 h 8"/>
                  <a:gd name="T26" fmla="*/ 19 w 29"/>
                  <a:gd name="T27" fmla="*/ 7 h 8"/>
                  <a:gd name="T28" fmla="*/ 17 w 29"/>
                  <a:gd name="T29" fmla="*/ 6 h 8"/>
                  <a:gd name="T30" fmla="*/ 10 w 29"/>
                  <a:gd name="T31" fmla="*/ 4 h 8"/>
                  <a:gd name="T32" fmla="*/ 3 w 29"/>
                  <a:gd name="T33" fmla="*/ 2 h 8"/>
                  <a:gd name="T34" fmla="*/ 0 w 29"/>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8">
                    <a:moveTo>
                      <a:pt x="19" y="7"/>
                    </a:moveTo>
                    <a:lnTo>
                      <a:pt x="21" y="8"/>
                    </a:lnTo>
                    <a:lnTo>
                      <a:pt x="19" y="7"/>
                    </a:lnTo>
                    <a:lnTo>
                      <a:pt x="19" y="7"/>
                    </a:lnTo>
                    <a:close/>
                    <a:moveTo>
                      <a:pt x="0" y="0"/>
                    </a:moveTo>
                    <a:lnTo>
                      <a:pt x="15" y="2"/>
                    </a:lnTo>
                    <a:lnTo>
                      <a:pt x="29" y="6"/>
                    </a:lnTo>
                    <a:lnTo>
                      <a:pt x="27" y="6"/>
                    </a:lnTo>
                    <a:lnTo>
                      <a:pt x="24" y="6"/>
                    </a:lnTo>
                    <a:lnTo>
                      <a:pt x="22" y="6"/>
                    </a:lnTo>
                    <a:lnTo>
                      <a:pt x="20" y="6"/>
                    </a:lnTo>
                    <a:lnTo>
                      <a:pt x="19" y="6"/>
                    </a:lnTo>
                    <a:lnTo>
                      <a:pt x="19" y="6"/>
                    </a:lnTo>
                    <a:lnTo>
                      <a:pt x="19" y="7"/>
                    </a:lnTo>
                    <a:lnTo>
                      <a:pt x="17" y="6"/>
                    </a:lnTo>
                    <a:lnTo>
                      <a:pt x="10" y="4"/>
                    </a:lnTo>
                    <a:lnTo>
                      <a:pt x="3"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0" name="Freeform 37"/>
              <p:cNvSpPr>
                <a:spLocks/>
              </p:cNvSpPr>
              <p:nvPr/>
            </p:nvSpPr>
            <p:spPr bwMode="auto">
              <a:xfrm>
                <a:off x="7713663" y="2297113"/>
                <a:ext cx="1588" cy="6350"/>
              </a:xfrm>
              <a:custGeom>
                <a:avLst/>
                <a:gdLst>
                  <a:gd name="T0" fmla="*/ 0 w 1"/>
                  <a:gd name="T1" fmla="*/ 0 h 4"/>
                  <a:gd name="T2" fmla="*/ 1 w 1"/>
                  <a:gd name="T3" fmla="*/ 4 h 4"/>
                  <a:gd name="T4" fmla="*/ 0 w 1"/>
                  <a:gd name="T5" fmla="*/ 2 h 4"/>
                  <a:gd name="T6" fmla="*/ 0 w 1"/>
                  <a:gd name="T7" fmla="*/ 0 h 4"/>
                </a:gdLst>
                <a:ahLst/>
                <a:cxnLst>
                  <a:cxn ang="0">
                    <a:pos x="T0" y="T1"/>
                  </a:cxn>
                  <a:cxn ang="0">
                    <a:pos x="T2" y="T3"/>
                  </a:cxn>
                  <a:cxn ang="0">
                    <a:pos x="T4" y="T5"/>
                  </a:cxn>
                  <a:cxn ang="0">
                    <a:pos x="T6" y="T7"/>
                  </a:cxn>
                </a:cxnLst>
                <a:rect l="0" t="0" r="r" b="b"/>
                <a:pathLst>
                  <a:path w="1" h="4">
                    <a:moveTo>
                      <a:pt x="0" y="0"/>
                    </a:moveTo>
                    <a:lnTo>
                      <a:pt x="1" y="4"/>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1" name="Freeform 38"/>
              <p:cNvSpPr>
                <a:spLocks/>
              </p:cNvSpPr>
              <p:nvPr/>
            </p:nvSpPr>
            <p:spPr bwMode="auto">
              <a:xfrm>
                <a:off x="4489451" y="3379788"/>
                <a:ext cx="4763" cy="7938"/>
              </a:xfrm>
              <a:custGeom>
                <a:avLst/>
                <a:gdLst>
                  <a:gd name="T0" fmla="*/ 0 w 3"/>
                  <a:gd name="T1" fmla="*/ 0 h 5"/>
                  <a:gd name="T2" fmla="*/ 2 w 3"/>
                  <a:gd name="T3" fmla="*/ 2 h 5"/>
                  <a:gd name="T4" fmla="*/ 3 w 3"/>
                  <a:gd name="T5" fmla="*/ 5 h 5"/>
                  <a:gd name="T6" fmla="*/ 3 w 3"/>
                  <a:gd name="T7" fmla="*/ 4 h 5"/>
                  <a:gd name="T8" fmla="*/ 1 w 3"/>
                  <a:gd name="T9" fmla="*/ 2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2" y="2"/>
                    </a:lnTo>
                    <a:lnTo>
                      <a:pt x="3" y="5"/>
                    </a:lnTo>
                    <a:lnTo>
                      <a:pt x="3" y="4"/>
                    </a:lnTo>
                    <a:lnTo>
                      <a:pt x="1"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2" name="Freeform 39"/>
              <p:cNvSpPr>
                <a:spLocks/>
              </p:cNvSpPr>
              <p:nvPr/>
            </p:nvSpPr>
            <p:spPr bwMode="auto">
              <a:xfrm>
                <a:off x="7639051" y="1976438"/>
                <a:ext cx="7938" cy="1588"/>
              </a:xfrm>
              <a:custGeom>
                <a:avLst/>
                <a:gdLst>
                  <a:gd name="T0" fmla="*/ 0 w 5"/>
                  <a:gd name="T1" fmla="*/ 0 h 1"/>
                  <a:gd name="T2" fmla="*/ 5 w 5"/>
                  <a:gd name="T3" fmla="*/ 1 h 1"/>
                  <a:gd name="T4" fmla="*/ 4 w 5"/>
                  <a:gd name="T5" fmla="*/ 1 h 1"/>
                  <a:gd name="T6" fmla="*/ 2 w 5"/>
                  <a:gd name="T7" fmla="*/ 1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5" y="1"/>
                    </a:lnTo>
                    <a:lnTo>
                      <a:pt x="4" y="1"/>
                    </a:lnTo>
                    <a:lnTo>
                      <a:pt x="2"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3" name="Freeform 40"/>
              <p:cNvSpPr>
                <a:spLocks/>
              </p:cNvSpPr>
              <p:nvPr/>
            </p:nvSpPr>
            <p:spPr bwMode="auto">
              <a:xfrm>
                <a:off x="6143626" y="4938713"/>
                <a:ext cx="4763" cy="4763"/>
              </a:xfrm>
              <a:custGeom>
                <a:avLst/>
                <a:gdLst>
                  <a:gd name="T0" fmla="*/ 0 w 3"/>
                  <a:gd name="T1" fmla="*/ 0 h 3"/>
                  <a:gd name="T2" fmla="*/ 3 w 3"/>
                  <a:gd name="T3" fmla="*/ 3 h 3"/>
                  <a:gd name="T4" fmla="*/ 2 w 3"/>
                  <a:gd name="T5" fmla="*/ 3 h 3"/>
                  <a:gd name="T6" fmla="*/ 1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3" y="3"/>
                    </a:lnTo>
                    <a:lnTo>
                      <a:pt x="2" y="3"/>
                    </a:lnTo>
                    <a:lnTo>
                      <a:pt x="1"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4" name="Freeform 41"/>
              <p:cNvSpPr>
                <a:spLocks/>
              </p:cNvSpPr>
              <p:nvPr/>
            </p:nvSpPr>
            <p:spPr bwMode="auto">
              <a:xfrm>
                <a:off x="7753351" y="2946400"/>
                <a:ext cx="3175" cy="12700"/>
              </a:xfrm>
              <a:custGeom>
                <a:avLst/>
                <a:gdLst>
                  <a:gd name="T0" fmla="*/ 2 w 2"/>
                  <a:gd name="T1" fmla="*/ 0 h 8"/>
                  <a:gd name="T2" fmla="*/ 2 w 2"/>
                  <a:gd name="T3" fmla="*/ 2 h 8"/>
                  <a:gd name="T4" fmla="*/ 2 w 2"/>
                  <a:gd name="T5" fmla="*/ 5 h 8"/>
                  <a:gd name="T6" fmla="*/ 1 w 2"/>
                  <a:gd name="T7" fmla="*/ 8 h 8"/>
                  <a:gd name="T8" fmla="*/ 0 w 2"/>
                  <a:gd name="T9" fmla="*/ 0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lnTo>
                      <a:pt x="2" y="2"/>
                    </a:lnTo>
                    <a:lnTo>
                      <a:pt x="2" y="5"/>
                    </a:lnTo>
                    <a:lnTo>
                      <a:pt x="1" y="8"/>
                    </a:lnTo>
                    <a:lnTo>
                      <a:pt x="0" y="0"/>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5" name="Freeform 42"/>
              <p:cNvSpPr>
                <a:spLocks/>
              </p:cNvSpPr>
              <p:nvPr/>
            </p:nvSpPr>
            <p:spPr bwMode="auto">
              <a:xfrm>
                <a:off x="6843713" y="4892675"/>
                <a:ext cx="52388" cy="50800"/>
              </a:xfrm>
              <a:custGeom>
                <a:avLst/>
                <a:gdLst>
                  <a:gd name="T0" fmla="*/ 31 w 33"/>
                  <a:gd name="T1" fmla="*/ 0 h 32"/>
                  <a:gd name="T2" fmla="*/ 33 w 33"/>
                  <a:gd name="T3" fmla="*/ 2 h 32"/>
                  <a:gd name="T4" fmla="*/ 33 w 33"/>
                  <a:gd name="T5" fmla="*/ 3 h 32"/>
                  <a:gd name="T6" fmla="*/ 33 w 33"/>
                  <a:gd name="T7" fmla="*/ 3 h 32"/>
                  <a:gd name="T8" fmla="*/ 31 w 33"/>
                  <a:gd name="T9" fmla="*/ 4 h 32"/>
                  <a:gd name="T10" fmla="*/ 30 w 33"/>
                  <a:gd name="T11" fmla="*/ 6 h 32"/>
                  <a:gd name="T12" fmla="*/ 28 w 33"/>
                  <a:gd name="T13" fmla="*/ 8 h 32"/>
                  <a:gd name="T14" fmla="*/ 26 w 33"/>
                  <a:gd name="T15" fmla="*/ 11 h 32"/>
                  <a:gd name="T16" fmla="*/ 24 w 33"/>
                  <a:gd name="T17" fmla="*/ 13 h 32"/>
                  <a:gd name="T18" fmla="*/ 22 w 33"/>
                  <a:gd name="T19" fmla="*/ 15 h 32"/>
                  <a:gd name="T20" fmla="*/ 21 w 33"/>
                  <a:gd name="T21" fmla="*/ 17 h 32"/>
                  <a:gd name="T22" fmla="*/ 19 w 33"/>
                  <a:gd name="T23" fmla="*/ 20 h 32"/>
                  <a:gd name="T24" fmla="*/ 16 w 33"/>
                  <a:gd name="T25" fmla="*/ 22 h 32"/>
                  <a:gd name="T26" fmla="*/ 12 w 33"/>
                  <a:gd name="T27" fmla="*/ 25 h 32"/>
                  <a:gd name="T28" fmla="*/ 9 w 33"/>
                  <a:gd name="T29" fmla="*/ 27 h 32"/>
                  <a:gd name="T30" fmla="*/ 7 w 33"/>
                  <a:gd name="T31" fmla="*/ 29 h 32"/>
                  <a:gd name="T32" fmla="*/ 4 w 33"/>
                  <a:gd name="T33" fmla="*/ 30 h 32"/>
                  <a:gd name="T34" fmla="*/ 3 w 33"/>
                  <a:gd name="T35" fmla="*/ 31 h 32"/>
                  <a:gd name="T36" fmla="*/ 1 w 33"/>
                  <a:gd name="T37" fmla="*/ 32 h 32"/>
                  <a:gd name="T38" fmla="*/ 1 w 33"/>
                  <a:gd name="T39" fmla="*/ 32 h 32"/>
                  <a:gd name="T40" fmla="*/ 0 w 33"/>
                  <a:gd name="T41" fmla="*/ 28 h 32"/>
                  <a:gd name="T42" fmla="*/ 11 w 33"/>
                  <a:gd name="T43" fmla="*/ 20 h 32"/>
                  <a:gd name="T44" fmla="*/ 21 w 33"/>
                  <a:gd name="T45" fmla="*/ 12 h 32"/>
                  <a:gd name="T46" fmla="*/ 27 w 33"/>
                  <a:gd name="T47" fmla="*/ 6 h 32"/>
                  <a:gd name="T48" fmla="*/ 31 w 33"/>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2">
                    <a:moveTo>
                      <a:pt x="31" y="0"/>
                    </a:moveTo>
                    <a:lnTo>
                      <a:pt x="33" y="2"/>
                    </a:lnTo>
                    <a:lnTo>
                      <a:pt x="33" y="3"/>
                    </a:lnTo>
                    <a:lnTo>
                      <a:pt x="33" y="3"/>
                    </a:lnTo>
                    <a:lnTo>
                      <a:pt x="31" y="4"/>
                    </a:lnTo>
                    <a:lnTo>
                      <a:pt x="30" y="6"/>
                    </a:lnTo>
                    <a:lnTo>
                      <a:pt x="28" y="8"/>
                    </a:lnTo>
                    <a:lnTo>
                      <a:pt x="26" y="11"/>
                    </a:lnTo>
                    <a:lnTo>
                      <a:pt x="24" y="13"/>
                    </a:lnTo>
                    <a:lnTo>
                      <a:pt x="22" y="15"/>
                    </a:lnTo>
                    <a:lnTo>
                      <a:pt x="21" y="17"/>
                    </a:lnTo>
                    <a:lnTo>
                      <a:pt x="19" y="20"/>
                    </a:lnTo>
                    <a:lnTo>
                      <a:pt x="16" y="22"/>
                    </a:lnTo>
                    <a:lnTo>
                      <a:pt x="12" y="25"/>
                    </a:lnTo>
                    <a:lnTo>
                      <a:pt x="9" y="27"/>
                    </a:lnTo>
                    <a:lnTo>
                      <a:pt x="7" y="29"/>
                    </a:lnTo>
                    <a:lnTo>
                      <a:pt x="4" y="30"/>
                    </a:lnTo>
                    <a:lnTo>
                      <a:pt x="3" y="31"/>
                    </a:lnTo>
                    <a:lnTo>
                      <a:pt x="1" y="32"/>
                    </a:lnTo>
                    <a:lnTo>
                      <a:pt x="1" y="32"/>
                    </a:lnTo>
                    <a:lnTo>
                      <a:pt x="0" y="28"/>
                    </a:lnTo>
                    <a:lnTo>
                      <a:pt x="11" y="20"/>
                    </a:lnTo>
                    <a:lnTo>
                      <a:pt x="21" y="12"/>
                    </a:lnTo>
                    <a:lnTo>
                      <a:pt x="27" y="6"/>
                    </a:lnTo>
                    <a:lnTo>
                      <a:pt x="3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6" name="Freeform 43"/>
              <p:cNvSpPr>
                <a:spLocks noEditPoints="1"/>
              </p:cNvSpPr>
              <p:nvPr/>
            </p:nvSpPr>
            <p:spPr bwMode="auto">
              <a:xfrm>
                <a:off x="4303713" y="647700"/>
                <a:ext cx="3581400" cy="4498975"/>
              </a:xfrm>
              <a:custGeom>
                <a:avLst/>
                <a:gdLst>
                  <a:gd name="T0" fmla="*/ 1348 w 2256"/>
                  <a:gd name="T1" fmla="*/ 18 h 2834"/>
                  <a:gd name="T2" fmla="*/ 1795 w 2256"/>
                  <a:gd name="T3" fmla="*/ 221 h 2834"/>
                  <a:gd name="T4" fmla="*/ 1981 w 2256"/>
                  <a:gd name="T5" fmla="*/ 391 h 2834"/>
                  <a:gd name="T6" fmla="*/ 2137 w 2256"/>
                  <a:gd name="T7" fmla="*/ 643 h 2834"/>
                  <a:gd name="T8" fmla="*/ 2254 w 2256"/>
                  <a:gd name="T9" fmla="*/ 1026 h 2834"/>
                  <a:gd name="T10" fmla="*/ 2193 w 2256"/>
                  <a:gd name="T11" fmla="*/ 1196 h 2834"/>
                  <a:gd name="T12" fmla="*/ 2119 w 2256"/>
                  <a:gd name="T13" fmla="*/ 889 h 2834"/>
                  <a:gd name="T14" fmla="*/ 1982 w 2256"/>
                  <a:gd name="T15" fmla="*/ 588 h 2834"/>
                  <a:gd name="T16" fmla="*/ 1698 w 2256"/>
                  <a:gd name="T17" fmla="*/ 306 h 2834"/>
                  <a:gd name="T18" fmla="*/ 1331 w 2256"/>
                  <a:gd name="T19" fmla="*/ 140 h 2834"/>
                  <a:gd name="T20" fmla="*/ 1197 w 2256"/>
                  <a:gd name="T21" fmla="*/ 127 h 2834"/>
                  <a:gd name="T22" fmla="*/ 948 w 2256"/>
                  <a:gd name="T23" fmla="*/ 142 h 2834"/>
                  <a:gd name="T24" fmla="*/ 667 w 2256"/>
                  <a:gd name="T25" fmla="*/ 260 h 2834"/>
                  <a:gd name="T26" fmla="*/ 434 w 2256"/>
                  <a:gd name="T27" fmla="*/ 448 h 2834"/>
                  <a:gd name="T28" fmla="*/ 163 w 2256"/>
                  <a:gd name="T29" fmla="*/ 1005 h 2834"/>
                  <a:gd name="T30" fmla="*/ 143 w 2256"/>
                  <a:gd name="T31" fmla="*/ 1389 h 2834"/>
                  <a:gd name="T32" fmla="*/ 189 w 2256"/>
                  <a:gd name="T33" fmla="*/ 1569 h 2834"/>
                  <a:gd name="T34" fmla="*/ 210 w 2256"/>
                  <a:gd name="T35" fmla="*/ 1616 h 2834"/>
                  <a:gd name="T36" fmla="*/ 241 w 2256"/>
                  <a:gd name="T37" fmla="*/ 1691 h 2834"/>
                  <a:gd name="T38" fmla="*/ 276 w 2256"/>
                  <a:gd name="T39" fmla="*/ 1759 h 2834"/>
                  <a:gd name="T40" fmla="*/ 344 w 2256"/>
                  <a:gd name="T41" fmla="*/ 1848 h 2834"/>
                  <a:gd name="T42" fmla="*/ 371 w 2256"/>
                  <a:gd name="T43" fmla="*/ 1899 h 2834"/>
                  <a:gd name="T44" fmla="*/ 447 w 2256"/>
                  <a:gd name="T45" fmla="*/ 2018 h 2834"/>
                  <a:gd name="T46" fmla="*/ 653 w 2256"/>
                  <a:gd name="T47" fmla="*/ 2241 h 2834"/>
                  <a:gd name="T48" fmla="*/ 657 w 2256"/>
                  <a:gd name="T49" fmla="*/ 2306 h 2834"/>
                  <a:gd name="T50" fmla="*/ 678 w 2256"/>
                  <a:gd name="T51" fmla="*/ 2509 h 2834"/>
                  <a:gd name="T52" fmla="*/ 663 w 2256"/>
                  <a:gd name="T53" fmla="*/ 2642 h 2834"/>
                  <a:gd name="T54" fmla="*/ 680 w 2256"/>
                  <a:gd name="T55" fmla="*/ 2680 h 2834"/>
                  <a:gd name="T56" fmla="*/ 744 w 2256"/>
                  <a:gd name="T57" fmla="*/ 2700 h 2834"/>
                  <a:gd name="T58" fmla="*/ 834 w 2256"/>
                  <a:gd name="T59" fmla="*/ 2702 h 2834"/>
                  <a:gd name="T60" fmla="*/ 1210 w 2256"/>
                  <a:gd name="T61" fmla="*/ 2704 h 2834"/>
                  <a:gd name="T62" fmla="*/ 1572 w 2256"/>
                  <a:gd name="T63" fmla="*/ 2710 h 2834"/>
                  <a:gd name="T64" fmla="*/ 1482 w 2256"/>
                  <a:gd name="T65" fmla="*/ 2719 h 2834"/>
                  <a:gd name="T66" fmla="*/ 1633 w 2256"/>
                  <a:gd name="T67" fmla="*/ 2677 h 2834"/>
                  <a:gd name="T68" fmla="*/ 1661 w 2256"/>
                  <a:gd name="T69" fmla="*/ 2622 h 2834"/>
                  <a:gd name="T70" fmla="*/ 1663 w 2256"/>
                  <a:gd name="T71" fmla="*/ 2551 h 2834"/>
                  <a:gd name="T72" fmla="*/ 1664 w 2256"/>
                  <a:gd name="T73" fmla="*/ 2260 h 2834"/>
                  <a:gd name="T74" fmla="*/ 1707 w 2256"/>
                  <a:gd name="T75" fmla="*/ 2200 h 2834"/>
                  <a:gd name="T76" fmla="*/ 1833 w 2256"/>
                  <a:gd name="T77" fmla="*/ 2044 h 2834"/>
                  <a:gd name="T78" fmla="*/ 1851 w 2256"/>
                  <a:gd name="T79" fmla="*/ 2018 h 2834"/>
                  <a:gd name="T80" fmla="*/ 1951 w 2256"/>
                  <a:gd name="T81" fmla="*/ 1891 h 2834"/>
                  <a:gd name="T82" fmla="*/ 1979 w 2256"/>
                  <a:gd name="T83" fmla="*/ 1857 h 2834"/>
                  <a:gd name="T84" fmla="*/ 1990 w 2256"/>
                  <a:gd name="T85" fmla="*/ 1836 h 2834"/>
                  <a:gd name="T86" fmla="*/ 2155 w 2256"/>
                  <a:gd name="T87" fmla="*/ 1519 h 2834"/>
                  <a:gd name="T88" fmla="*/ 2173 w 2256"/>
                  <a:gd name="T89" fmla="*/ 1448 h 2834"/>
                  <a:gd name="T90" fmla="*/ 2199 w 2256"/>
                  <a:gd name="T91" fmla="*/ 1372 h 2834"/>
                  <a:gd name="T92" fmla="*/ 2244 w 2256"/>
                  <a:gd name="T93" fmla="*/ 1221 h 2834"/>
                  <a:gd name="T94" fmla="*/ 2236 w 2256"/>
                  <a:gd name="T95" fmla="*/ 1400 h 2834"/>
                  <a:gd name="T96" fmla="*/ 2220 w 2256"/>
                  <a:gd name="T97" fmla="*/ 1497 h 2834"/>
                  <a:gd name="T98" fmla="*/ 2170 w 2256"/>
                  <a:gd name="T99" fmla="*/ 1666 h 2834"/>
                  <a:gd name="T100" fmla="*/ 2081 w 2256"/>
                  <a:gd name="T101" fmla="*/ 1833 h 2834"/>
                  <a:gd name="T102" fmla="*/ 1788 w 2256"/>
                  <a:gd name="T103" fmla="*/ 2243 h 2834"/>
                  <a:gd name="T104" fmla="*/ 1768 w 2256"/>
                  <a:gd name="T105" fmla="*/ 2311 h 2834"/>
                  <a:gd name="T106" fmla="*/ 1699 w 2256"/>
                  <a:gd name="T107" fmla="*/ 2771 h 2834"/>
                  <a:gd name="T108" fmla="*/ 731 w 2256"/>
                  <a:gd name="T109" fmla="*/ 2818 h 2834"/>
                  <a:gd name="T110" fmla="*/ 544 w 2256"/>
                  <a:gd name="T111" fmla="*/ 2669 h 2834"/>
                  <a:gd name="T112" fmla="*/ 537 w 2256"/>
                  <a:gd name="T113" fmla="*/ 2281 h 2834"/>
                  <a:gd name="T114" fmla="*/ 120 w 2256"/>
                  <a:gd name="T115" fmla="*/ 1726 h 2834"/>
                  <a:gd name="T116" fmla="*/ 0 w 2256"/>
                  <a:gd name="T117" fmla="*/ 1283 h 2834"/>
                  <a:gd name="T118" fmla="*/ 230 w 2256"/>
                  <a:gd name="T119" fmla="*/ 494 h 2834"/>
                  <a:gd name="T120" fmla="*/ 1020 w 2256"/>
                  <a:gd name="T121" fmla="*/ 6 h 2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56" h="2834">
                    <a:moveTo>
                      <a:pt x="1979" y="586"/>
                    </a:moveTo>
                    <a:lnTo>
                      <a:pt x="1982" y="589"/>
                    </a:lnTo>
                    <a:lnTo>
                      <a:pt x="1981" y="588"/>
                    </a:lnTo>
                    <a:lnTo>
                      <a:pt x="1979" y="586"/>
                    </a:lnTo>
                    <a:close/>
                    <a:moveTo>
                      <a:pt x="1124" y="0"/>
                    </a:moveTo>
                    <a:lnTo>
                      <a:pt x="1173" y="2"/>
                    </a:lnTo>
                    <a:lnTo>
                      <a:pt x="1220" y="10"/>
                    </a:lnTo>
                    <a:lnTo>
                      <a:pt x="1223" y="8"/>
                    </a:lnTo>
                    <a:lnTo>
                      <a:pt x="1229" y="8"/>
                    </a:lnTo>
                    <a:lnTo>
                      <a:pt x="1237" y="7"/>
                    </a:lnTo>
                    <a:lnTo>
                      <a:pt x="1248" y="7"/>
                    </a:lnTo>
                    <a:lnTo>
                      <a:pt x="1259" y="6"/>
                    </a:lnTo>
                    <a:lnTo>
                      <a:pt x="1268" y="6"/>
                    </a:lnTo>
                    <a:lnTo>
                      <a:pt x="1275" y="6"/>
                    </a:lnTo>
                    <a:lnTo>
                      <a:pt x="1277" y="6"/>
                    </a:lnTo>
                    <a:lnTo>
                      <a:pt x="1279" y="6"/>
                    </a:lnTo>
                    <a:lnTo>
                      <a:pt x="1285" y="7"/>
                    </a:lnTo>
                    <a:lnTo>
                      <a:pt x="1296" y="8"/>
                    </a:lnTo>
                    <a:lnTo>
                      <a:pt x="1310" y="11"/>
                    </a:lnTo>
                    <a:lnTo>
                      <a:pt x="1328" y="14"/>
                    </a:lnTo>
                    <a:lnTo>
                      <a:pt x="1348" y="18"/>
                    </a:lnTo>
                    <a:lnTo>
                      <a:pt x="1371" y="23"/>
                    </a:lnTo>
                    <a:lnTo>
                      <a:pt x="1397" y="30"/>
                    </a:lnTo>
                    <a:lnTo>
                      <a:pt x="1424" y="37"/>
                    </a:lnTo>
                    <a:lnTo>
                      <a:pt x="1454" y="47"/>
                    </a:lnTo>
                    <a:lnTo>
                      <a:pt x="1462" y="49"/>
                    </a:lnTo>
                    <a:lnTo>
                      <a:pt x="1469" y="51"/>
                    </a:lnTo>
                    <a:lnTo>
                      <a:pt x="1485" y="57"/>
                    </a:lnTo>
                    <a:lnTo>
                      <a:pt x="1516" y="69"/>
                    </a:lnTo>
                    <a:lnTo>
                      <a:pt x="1549" y="82"/>
                    </a:lnTo>
                    <a:lnTo>
                      <a:pt x="1580" y="97"/>
                    </a:lnTo>
                    <a:lnTo>
                      <a:pt x="1597" y="104"/>
                    </a:lnTo>
                    <a:lnTo>
                      <a:pt x="1613" y="112"/>
                    </a:lnTo>
                    <a:lnTo>
                      <a:pt x="1645" y="129"/>
                    </a:lnTo>
                    <a:lnTo>
                      <a:pt x="1661" y="137"/>
                    </a:lnTo>
                    <a:lnTo>
                      <a:pt x="1677" y="146"/>
                    </a:lnTo>
                    <a:lnTo>
                      <a:pt x="1708" y="165"/>
                    </a:lnTo>
                    <a:lnTo>
                      <a:pt x="1724" y="173"/>
                    </a:lnTo>
                    <a:lnTo>
                      <a:pt x="1739" y="183"/>
                    </a:lnTo>
                    <a:lnTo>
                      <a:pt x="1767" y="202"/>
                    </a:lnTo>
                    <a:lnTo>
                      <a:pt x="1781" y="211"/>
                    </a:lnTo>
                    <a:lnTo>
                      <a:pt x="1795" y="221"/>
                    </a:lnTo>
                    <a:lnTo>
                      <a:pt x="1821" y="240"/>
                    </a:lnTo>
                    <a:lnTo>
                      <a:pt x="1845" y="259"/>
                    </a:lnTo>
                    <a:lnTo>
                      <a:pt x="1866" y="277"/>
                    </a:lnTo>
                    <a:lnTo>
                      <a:pt x="1886" y="294"/>
                    </a:lnTo>
                    <a:lnTo>
                      <a:pt x="1903" y="310"/>
                    </a:lnTo>
                    <a:lnTo>
                      <a:pt x="1919" y="324"/>
                    </a:lnTo>
                    <a:lnTo>
                      <a:pt x="1932" y="337"/>
                    </a:lnTo>
                    <a:lnTo>
                      <a:pt x="1942" y="346"/>
                    </a:lnTo>
                    <a:lnTo>
                      <a:pt x="1949" y="355"/>
                    </a:lnTo>
                    <a:lnTo>
                      <a:pt x="1952" y="357"/>
                    </a:lnTo>
                    <a:lnTo>
                      <a:pt x="1953" y="359"/>
                    </a:lnTo>
                    <a:lnTo>
                      <a:pt x="1954" y="360"/>
                    </a:lnTo>
                    <a:lnTo>
                      <a:pt x="1955" y="361"/>
                    </a:lnTo>
                    <a:lnTo>
                      <a:pt x="1955" y="361"/>
                    </a:lnTo>
                    <a:lnTo>
                      <a:pt x="1956" y="362"/>
                    </a:lnTo>
                    <a:lnTo>
                      <a:pt x="1959" y="364"/>
                    </a:lnTo>
                    <a:lnTo>
                      <a:pt x="1961" y="368"/>
                    </a:lnTo>
                    <a:lnTo>
                      <a:pt x="1964" y="371"/>
                    </a:lnTo>
                    <a:lnTo>
                      <a:pt x="1969" y="377"/>
                    </a:lnTo>
                    <a:lnTo>
                      <a:pt x="1975" y="383"/>
                    </a:lnTo>
                    <a:lnTo>
                      <a:pt x="1981" y="391"/>
                    </a:lnTo>
                    <a:lnTo>
                      <a:pt x="1987" y="399"/>
                    </a:lnTo>
                    <a:lnTo>
                      <a:pt x="2002" y="418"/>
                    </a:lnTo>
                    <a:lnTo>
                      <a:pt x="2019" y="440"/>
                    </a:lnTo>
                    <a:lnTo>
                      <a:pt x="2035" y="464"/>
                    </a:lnTo>
                    <a:lnTo>
                      <a:pt x="2052" y="489"/>
                    </a:lnTo>
                    <a:lnTo>
                      <a:pt x="2068" y="514"/>
                    </a:lnTo>
                    <a:lnTo>
                      <a:pt x="2083" y="539"/>
                    </a:lnTo>
                    <a:lnTo>
                      <a:pt x="2096" y="562"/>
                    </a:lnTo>
                    <a:lnTo>
                      <a:pt x="2107" y="583"/>
                    </a:lnTo>
                    <a:lnTo>
                      <a:pt x="2116" y="601"/>
                    </a:lnTo>
                    <a:lnTo>
                      <a:pt x="2123" y="616"/>
                    </a:lnTo>
                    <a:lnTo>
                      <a:pt x="2125" y="620"/>
                    </a:lnTo>
                    <a:lnTo>
                      <a:pt x="2126" y="623"/>
                    </a:lnTo>
                    <a:lnTo>
                      <a:pt x="2129" y="626"/>
                    </a:lnTo>
                    <a:lnTo>
                      <a:pt x="2129" y="628"/>
                    </a:lnTo>
                    <a:lnTo>
                      <a:pt x="2129" y="628"/>
                    </a:lnTo>
                    <a:lnTo>
                      <a:pt x="2130" y="629"/>
                    </a:lnTo>
                    <a:lnTo>
                      <a:pt x="2131" y="631"/>
                    </a:lnTo>
                    <a:lnTo>
                      <a:pt x="2132" y="634"/>
                    </a:lnTo>
                    <a:lnTo>
                      <a:pt x="2134" y="638"/>
                    </a:lnTo>
                    <a:lnTo>
                      <a:pt x="2137" y="643"/>
                    </a:lnTo>
                    <a:lnTo>
                      <a:pt x="2141" y="651"/>
                    </a:lnTo>
                    <a:lnTo>
                      <a:pt x="2146" y="661"/>
                    </a:lnTo>
                    <a:lnTo>
                      <a:pt x="2157" y="684"/>
                    </a:lnTo>
                    <a:lnTo>
                      <a:pt x="2170" y="711"/>
                    </a:lnTo>
                    <a:lnTo>
                      <a:pt x="2183" y="741"/>
                    </a:lnTo>
                    <a:lnTo>
                      <a:pt x="2195" y="775"/>
                    </a:lnTo>
                    <a:lnTo>
                      <a:pt x="2208" y="810"/>
                    </a:lnTo>
                    <a:lnTo>
                      <a:pt x="2219" y="845"/>
                    </a:lnTo>
                    <a:lnTo>
                      <a:pt x="2229" y="881"/>
                    </a:lnTo>
                    <a:lnTo>
                      <a:pt x="2238" y="912"/>
                    </a:lnTo>
                    <a:lnTo>
                      <a:pt x="2244" y="942"/>
                    </a:lnTo>
                    <a:lnTo>
                      <a:pt x="2250" y="967"/>
                    </a:lnTo>
                    <a:lnTo>
                      <a:pt x="2253" y="987"/>
                    </a:lnTo>
                    <a:lnTo>
                      <a:pt x="2254" y="992"/>
                    </a:lnTo>
                    <a:lnTo>
                      <a:pt x="2255" y="996"/>
                    </a:lnTo>
                    <a:lnTo>
                      <a:pt x="2256" y="1001"/>
                    </a:lnTo>
                    <a:lnTo>
                      <a:pt x="2256" y="1003"/>
                    </a:lnTo>
                    <a:lnTo>
                      <a:pt x="2256" y="1003"/>
                    </a:lnTo>
                    <a:lnTo>
                      <a:pt x="2256" y="1006"/>
                    </a:lnTo>
                    <a:lnTo>
                      <a:pt x="2255" y="1014"/>
                    </a:lnTo>
                    <a:lnTo>
                      <a:pt x="2254" y="1026"/>
                    </a:lnTo>
                    <a:lnTo>
                      <a:pt x="2253" y="1042"/>
                    </a:lnTo>
                    <a:lnTo>
                      <a:pt x="2251" y="1059"/>
                    </a:lnTo>
                    <a:lnTo>
                      <a:pt x="2248" y="1078"/>
                    </a:lnTo>
                    <a:lnTo>
                      <a:pt x="2245" y="1096"/>
                    </a:lnTo>
                    <a:lnTo>
                      <a:pt x="2242" y="1113"/>
                    </a:lnTo>
                    <a:lnTo>
                      <a:pt x="2240" y="1128"/>
                    </a:lnTo>
                    <a:lnTo>
                      <a:pt x="2237" y="1140"/>
                    </a:lnTo>
                    <a:lnTo>
                      <a:pt x="2236" y="1148"/>
                    </a:lnTo>
                    <a:lnTo>
                      <a:pt x="2235" y="1151"/>
                    </a:lnTo>
                    <a:lnTo>
                      <a:pt x="2234" y="1152"/>
                    </a:lnTo>
                    <a:lnTo>
                      <a:pt x="2228" y="1159"/>
                    </a:lnTo>
                    <a:lnTo>
                      <a:pt x="2222" y="1166"/>
                    </a:lnTo>
                    <a:lnTo>
                      <a:pt x="2215" y="1175"/>
                    </a:lnTo>
                    <a:lnTo>
                      <a:pt x="2209" y="1180"/>
                    </a:lnTo>
                    <a:lnTo>
                      <a:pt x="2205" y="1185"/>
                    </a:lnTo>
                    <a:lnTo>
                      <a:pt x="2200" y="1190"/>
                    </a:lnTo>
                    <a:lnTo>
                      <a:pt x="2198" y="1193"/>
                    </a:lnTo>
                    <a:lnTo>
                      <a:pt x="2195" y="1195"/>
                    </a:lnTo>
                    <a:lnTo>
                      <a:pt x="2193" y="1196"/>
                    </a:lnTo>
                    <a:lnTo>
                      <a:pt x="2193" y="1197"/>
                    </a:lnTo>
                    <a:lnTo>
                      <a:pt x="2193" y="1196"/>
                    </a:lnTo>
                    <a:lnTo>
                      <a:pt x="2192" y="1194"/>
                    </a:lnTo>
                    <a:lnTo>
                      <a:pt x="2192" y="1190"/>
                    </a:lnTo>
                    <a:lnTo>
                      <a:pt x="2190" y="1182"/>
                    </a:lnTo>
                    <a:lnTo>
                      <a:pt x="2188" y="1172"/>
                    </a:lnTo>
                    <a:lnTo>
                      <a:pt x="2185" y="1156"/>
                    </a:lnTo>
                    <a:lnTo>
                      <a:pt x="2180" y="1138"/>
                    </a:lnTo>
                    <a:lnTo>
                      <a:pt x="2174" y="1118"/>
                    </a:lnTo>
                    <a:lnTo>
                      <a:pt x="2169" y="1101"/>
                    </a:lnTo>
                    <a:lnTo>
                      <a:pt x="2165" y="1087"/>
                    </a:lnTo>
                    <a:lnTo>
                      <a:pt x="2159" y="1072"/>
                    </a:lnTo>
                    <a:lnTo>
                      <a:pt x="2155" y="1060"/>
                    </a:lnTo>
                    <a:lnTo>
                      <a:pt x="2152" y="1050"/>
                    </a:lnTo>
                    <a:lnTo>
                      <a:pt x="2150" y="1045"/>
                    </a:lnTo>
                    <a:lnTo>
                      <a:pt x="2149" y="1043"/>
                    </a:lnTo>
                    <a:lnTo>
                      <a:pt x="2150" y="1044"/>
                    </a:lnTo>
                    <a:lnTo>
                      <a:pt x="2151" y="1046"/>
                    </a:lnTo>
                    <a:lnTo>
                      <a:pt x="2151" y="1046"/>
                    </a:lnTo>
                    <a:lnTo>
                      <a:pt x="2148" y="1009"/>
                    </a:lnTo>
                    <a:lnTo>
                      <a:pt x="2141" y="974"/>
                    </a:lnTo>
                    <a:lnTo>
                      <a:pt x="2133" y="939"/>
                    </a:lnTo>
                    <a:lnTo>
                      <a:pt x="2119" y="889"/>
                    </a:lnTo>
                    <a:lnTo>
                      <a:pt x="2107" y="838"/>
                    </a:lnTo>
                    <a:lnTo>
                      <a:pt x="2106" y="838"/>
                    </a:lnTo>
                    <a:lnTo>
                      <a:pt x="2107" y="834"/>
                    </a:lnTo>
                    <a:lnTo>
                      <a:pt x="2106" y="826"/>
                    </a:lnTo>
                    <a:lnTo>
                      <a:pt x="2103" y="816"/>
                    </a:lnTo>
                    <a:lnTo>
                      <a:pt x="2098" y="803"/>
                    </a:lnTo>
                    <a:lnTo>
                      <a:pt x="2091" y="788"/>
                    </a:lnTo>
                    <a:lnTo>
                      <a:pt x="2084" y="772"/>
                    </a:lnTo>
                    <a:lnTo>
                      <a:pt x="2072" y="748"/>
                    </a:lnTo>
                    <a:lnTo>
                      <a:pt x="2062" y="727"/>
                    </a:lnTo>
                    <a:lnTo>
                      <a:pt x="2055" y="714"/>
                    </a:lnTo>
                    <a:lnTo>
                      <a:pt x="2052" y="703"/>
                    </a:lnTo>
                    <a:lnTo>
                      <a:pt x="2051" y="697"/>
                    </a:lnTo>
                    <a:lnTo>
                      <a:pt x="2044" y="678"/>
                    </a:lnTo>
                    <a:lnTo>
                      <a:pt x="2035" y="662"/>
                    </a:lnTo>
                    <a:lnTo>
                      <a:pt x="2016" y="634"/>
                    </a:lnTo>
                    <a:lnTo>
                      <a:pt x="2006" y="621"/>
                    </a:lnTo>
                    <a:lnTo>
                      <a:pt x="1997" y="610"/>
                    </a:lnTo>
                    <a:lnTo>
                      <a:pt x="1982" y="589"/>
                    </a:lnTo>
                    <a:lnTo>
                      <a:pt x="1982" y="589"/>
                    </a:lnTo>
                    <a:lnTo>
                      <a:pt x="1982" y="588"/>
                    </a:lnTo>
                    <a:lnTo>
                      <a:pt x="1982" y="587"/>
                    </a:lnTo>
                    <a:lnTo>
                      <a:pt x="1982" y="584"/>
                    </a:lnTo>
                    <a:lnTo>
                      <a:pt x="1981" y="581"/>
                    </a:lnTo>
                    <a:lnTo>
                      <a:pt x="1979" y="578"/>
                    </a:lnTo>
                    <a:lnTo>
                      <a:pt x="1972" y="566"/>
                    </a:lnTo>
                    <a:lnTo>
                      <a:pt x="1964" y="552"/>
                    </a:lnTo>
                    <a:lnTo>
                      <a:pt x="1952" y="539"/>
                    </a:lnTo>
                    <a:lnTo>
                      <a:pt x="1946" y="532"/>
                    </a:lnTo>
                    <a:lnTo>
                      <a:pt x="1936" y="524"/>
                    </a:lnTo>
                    <a:lnTo>
                      <a:pt x="1926" y="514"/>
                    </a:lnTo>
                    <a:lnTo>
                      <a:pt x="1908" y="497"/>
                    </a:lnTo>
                    <a:lnTo>
                      <a:pt x="1898" y="488"/>
                    </a:lnTo>
                    <a:lnTo>
                      <a:pt x="1892" y="477"/>
                    </a:lnTo>
                    <a:lnTo>
                      <a:pt x="1883" y="465"/>
                    </a:lnTo>
                    <a:lnTo>
                      <a:pt x="1874" y="454"/>
                    </a:lnTo>
                    <a:lnTo>
                      <a:pt x="1851" y="429"/>
                    </a:lnTo>
                    <a:lnTo>
                      <a:pt x="1825" y="405"/>
                    </a:lnTo>
                    <a:lnTo>
                      <a:pt x="1799" y="381"/>
                    </a:lnTo>
                    <a:lnTo>
                      <a:pt x="1802" y="389"/>
                    </a:lnTo>
                    <a:lnTo>
                      <a:pt x="1753" y="346"/>
                    </a:lnTo>
                    <a:lnTo>
                      <a:pt x="1698" y="306"/>
                    </a:lnTo>
                    <a:lnTo>
                      <a:pt x="1641" y="269"/>
                    </a:lnTo>
                    <a:lnTo>
                      <a:pt x="1582" y="236"/>
                    </a:lnTo>
                    <a:lnTo>
                      <a:pt x="1522" y="206"/>
                    </a:lnTo>
                    <a:lnTo>
                      <a:pt x="1463" y="181"/>
                    </a:lnTo>
                    <a:lnTo>
                      <a:pt x="1405" y="159"/>
                    </a:lnTo>
                    <a:lnTo>
                      <a:pt x="1350" y="141"/>
                    </a:lnTo>
                    <a:lnTo>
                      <a:pt x="1354" y="140"/>
                    </a:lnTo>
                    <a:lnTo>
                      <a:pt x="1357" y="140"/>
                    </a:lnTo>
                    <a:lnTo>
                      <a:pt x="1358" y="140"/>
                    </a:lnTo>
                    <a:lnTo>
                      <a:pt x="1358" y="139"/>
                    </a:lnTo>
                    <a:lnTo>
                      <a:pt x="1357" y="139"/>
                    </a:lnTo>
                    <a:lnTo>
                      <a:pt x="1355" y="139"/>
                    </a:lnTo>
                    <a:lnTo>
                      <a:pt x="1352" y="139"/>
                    </a:lnTo>
                    <a:lnTo>
                      <a:pt x="1349" y="140"/>
                    </a:lnTo>
                    <a:lnTo>
                      <a:pt x="1346" y="140"/>
                    </a:lnTo>
                    <a:lnTo>
                      <a:pt x="1343" y="140"/>
                    </a:lnTo>
                    <a:lnTo>
                      <a:pt x="1339" y="140"/>
                    </a:lnTo>
                    <a:lnTo>
                      <a:pt x="1336" y="140"/>
                    </a:lnTo>
                    <a:lnTo>
                      <a:pt x="1333" y="140"/>
                    </a:lnTo>
                    <a:lnTo>
                      <a:pt x="1332" y="140"/>
                    </a:lnTo>
                    <a:lnTo>
                      <a:pt x="1331" y="140"/>
                    </a:lnTo>
                    <a:lnTo>
                      <a:pt x="1331" y="140"/>
                    </a:lnTo>
                    <a:lnTo>
                      <a:pt x="1333" y="139"/>
                    </a:lnTo>
                    <a:lnTo>
                      <a:pt x="1336" y="139"/>
                    </a:lnTo>
                    <a:lnTo>
                      <a:pt x="1340" y="138"/>
                    </a:lnTo>
                    <a:lnTo>
                      <a:pt x="1338" y="138"/>
                    </a:lnTo>
                    <a:lnTo>
                      <a:pt x="1332" y="136"/>
                    </a:lnTo>
                    <a:lnTo>
                      <a:pt x="1323" y="134"/>
                    </a:lnTo>
                    <a:lnTo>
                      <a:pt x="1313" y="131"/>
                    </a:lnTo>
                    <a:lnTo>
                      <a:pt x="1302" y="129"/>
                    </a:lnTo>
                    <a:lnTo>
                      <a:pt x="1294" y="127"/>
                    </a:lnTo>
                    <a:lnTo>
                      <a:pt x="1289" y="126"/>
                    </a:lnTo>
                    <a:lnTo>
                      <a:pt x="1287" y="126"/>
                    </a:lnTo>
                    <a:lnTo>
                      <a:pt x="1285" y="125"/>
                    </a:lnTo>
                    <a:lnTo>
                      <a:pt x="1284" y="125"/>
                    </a:lnTo>
                    <a:lnTo>
                      <a:pt x="1283" y="126"/>
                    </a:lnTo>
                    <a:lnTo>
                      <a:pt x="1282" y="126"/>
                    </a:lnTo>
                    <a:lnTo>
                      <a:pt x="1282" y="127"/>
                    </a:lnTo>
                    <a:lnTo>
                      <a:pt x="1257" y="127"/>
                    </a:lnTo>
                    <a:lnTo>
                      <a:pt x="1231" y="130"/>
                    </a:lnTo>
                    <a:lnTo>
                      <a:pt x="1204" y="129"/>
                    </a:lnTo>
                    <a:lnTo>
                      <a:pt x="1197" y="127"/>
                    </a:lnTo>
                    <a:lnTo>
                      <a:pt x="1191" y="126"/>
                    </a:lnTo>
                    <a:lnTo>
                      <a:pt x="1183" y="124"/>
                    </a:lnTo>
                    <a:lnTo>
                      <a:pt x="1176" y="122"/>
                    </a:lnTo>
                    <a:lnTo>
                      <a:pt x="1174" y="120"/>
                    </a:lnTo>
                    <a:lnTo>
                      <a:pt x="1168" y="118"/>
                    </a:lnTo>
                    <a:lnTo>
                      <a:pt x="1162" y="118"/>
                    </a:lnTo>
                    <a:lnTo>
                      <a:pt x="1155" y="118"/>
                    </a:lnTo>
                    <a:lnTo>
                      <a:pt x="1147" y="119"/>
                    </a:lnTo>
                    <a:lnTo>
                      <a:pt x="1142" y="119"/>
                    </a:lnTo>
                    <a:lnTo>
                      <a:pt x="1139" y="119"/>
                    </a:lnTo>
                    <a:lnTo>
                      <a:pt x="1139" y="118"/>
                    </a:lnTo>
                    <a:lnTo>
                      <a:pt x="1143" y="116"/>
                    </a:lnTo>
                    <a:lnTo>
                      <a:pt x="1128" y="118"/>
                    </a:lnTo>
                    <a:lnTo>
                      <a:pt x="1114" y="119"/>
                    </a:lnTo>
                    <a:lnTo>
                      <a:pt x="1088" y="122"/>
                    </a:lnTo>
                    <a:lnTo>
                      <a:pt x="1062" y="125"/>
                    </a:lnTo>
                    <a:lnTo>
                      <a:pt x="1038" y="129"/>
                    </a:lnTo>
                    <a:lnTo>
                      <a:pt x="1015" y="132"/>
                    </a:lnTo>
                    <a:lnTo>
                      <a:pt x="992" y="135"/>
                    </a:lnTo>
                    <a:lnTo>
                      <a:pt x="970" y="138"/>
                    </a:lnTo>
                    <a:lnTo>
                      <a:pt x="948" y="142"/>
                    </a:lnTo>
                    <a:lnTo>
                      <a:pt x="919" y="149"/>
                    </a:lnTo>
                    <a:lnTo>
                      <a:pt x="889" y="156"/>
                    </a:lnTo>
                    <a:lnTo>
                      <a:pt x="858" y="167"/>
                    </a:lnTo>
                    <a:lnTo>
                      <a:pt x="825" y="180"/>
                    </a:lnTo>
                    <a:lnTo>
                      <a:pt x="792" y="195"/>
                    </a:lnTo>
                    <a:lnTo>
                      <a:pt x="757" y="216"/>
                    </a:lnTo>
                    <a:lnTo>
                      <a:pt x="766" y="209"/>
                    </a:lnTo>
                    <a:lnTo>
                      <a:pt x="730" y="225"/>
                    </a:lnTo>
                    <a:lnTo>
                      <a:pt x="746" y="227"/>
                    </a:lnTo>
                    <a:lnTo>
                      <a:pt x="736" y="229"/>
                    </a:lnTo>
                    <a:lnTo>
                      <a:pt x="725" y="234"/>
                    </a:lnTo>
                    <a:lnTo>
                      <a:pt x="715" y="240"/>
                    </a:lnTo>
                    <a:lnTo>
                      <a:pt x="704" y="246"/>
                    </a:lnTo>
                    <a:lnTo>
                      <a:pt x="694" y="253"/>
                    </a:lnTo>
                    <a:lnTo>
                      <a:pt x="684" y="259"/>
                    </a:lnTo>
                    <a:lnTo>
                      <a:pt x="677" y="263"/>
                    </a:lnTo>
                    <a:lnTo>
                      <a:pt x="671" y="266"/>
                    </a:lnTo>
                    <a:lnTo>
                      <a:pt x="669" y="264"/>
                    </a:lnTo>
                    <a:lnTo>
                      <a:pt x="673" y="261"/>
                    </a:lnTo>
                    <a:lnTo>
                      <a:pt x="671" y="259"/>
                    </a:lnTo>
                    <a:lnTo>
                      <a:pt x="667" y="260"/>
                    </a:lnTo>
                    <a:lnTo>
                      <a:pt x="661" y="263"/>
                    </a:lnTo>
                    <a:lnTo>
                      <a:pt x="652" y="268"/>
                    </a:lnTo>
                    <a:lnTo>
                      <a:pt x="635" y="277"/>
                    </a:lnTo>
                    <a:lnTo>
                      <a:pt x="629" y="280"/>
                    </a:lnTo>
                    <a:lnTo>
                      <a:pt x="623" y="284"/>
                    </a:lnTo>
                    <a:lnTo>
                      <a:pt x="619" y="287"/>
                    </a:lnTo>
                    <a:lnTo>
                      <a:pt x="621" y="288"/>
                    </a:lnTo>
                    <a:lnTo>
                      <a:pt x="625" y="288"/>
                    </a:lnTo>
                    <a:lnTo>
                      <a:pt x="628" y="287"/>
                    </a:lnTo>
                    <a:lnTo>
                      <a:pt x="630" y="286"/>
                    </a:lnTo>
                    <a:lnTo>
                      <a:pt x="626" y="289"/>
                    </a:lnTo>
                    <a:lnTo>
                      <a:pt x="618" y="296"/>
                    </a:lnTo>
                    <a:lnTo>
                      <a:pt x="606" y="306"/>
                    </a:lnTo>
                    <a:lnTo>
                      <a:pt x="583" y="320"/>
                    </a:lnTo>
                    <a:lnTo>
                      <a:pt x="560" y="335"/>
                    </a:lnTo>
                    <a:lnTo>
                      <a:pt x="517" y="369"/>
                    </a:lnTo>
                    <a:lnTo>
                      <a:pt x="498" y="386"/>
                    </a:lnTo>
                    <a:lnTo>
                      <a:pt x="480" y="401"/>
                    </a:lnTo>
                    <a:lnTo>
                      <a:pt x="462" y="416"/>
                    </a:lnTo>
                    <a:lnTo>
                      <a:pt x="445" y="428"/>
                    </a:lnTo>
                    <a:lnTo>
                      <a:pt x="434" y="448"/>
                    </a:lnTo>
                    <a:lnTo>
                      <a:pt x="412" y="468"/>
                    </a:lnTo>
                    <a:lnTo>
                      <a:pt x="390" y="492"/>
                    </a:lnTo>
                    <a:lnTo>
                      <a:pt x="369" y="518"/>
                    </a:lnTo>
                    <a:lnTo>
                      <a:pt x="348" y="545"/>
                    </a:lnTo>
                    <a:lnTo>
                      <a:pt x="323" y="582"/>
                    </a:lnTo>
                    <a:lnTo>
                      <a:pt x="298" y="616"/>
                    </a:lnTo>
                    <a:lnTo>
                      <a:pt x="274" y="645"/>
                    </a:lnTo>
                    <a:lnTo>
                      <a:pt x="264" y="664"/>
                    </a:lnTo>
                    <a:lnTo>
                      <a:pt x="256" y="682"/>
                    </a:lnTo>
                    <a:lnTo>
                      <a:pt x="249" y="699"/>
                    </a:lnTo>
                    <a:lnTo>
                      <a:pt x="242" y="716"/>
                    </a:lnTo>
                    <a:lnTo>
                      <a:pt x="241" y="720"/>
                    </a:lnTo>
                    <a:lnTo>
                      <a:pt x="239" y="724"/>
                    </a:lnTo>
                    <a:lnTo>
                      <a:pt x="236" y="734"/>
                    </a:lnTo>
                    <a:lnTo>
                      <a:pt x="230" y="752"/>
                    </a:lnTo>
                    <a:lnTo>
                      <a:pt x="219" y="788"/>
                    </a:lnTo>
                    <a:lnTo>
                      <a:pt x="204" y="836"/>
                    </a:lnTo>
                    <a:lnTo>
                      <a:pt x="190" y="886"/>
                    </a:lnTo>
                    <a:lnTo>
                      <a:pt x="177" y="940"/>
                    </a:lnTo>
                    <a:lnTo>
                      <a:pt x="170" y="971"/>
                    </a:lnTo>
                    <a:lnTo>
                      <a:pt x="163" y="1005"/>
                    </a:lnTo>
                    <a:lnTo>
                      <a:pt x="155" y="1039"/>
                    </a:lnTo>
                    <a:lnTo>
                      <a:pt x="151" y="1063"/>
                    </a:lnTo>
                    <a:lnTo>
                      <a:pt x="146" y="1084"/>
                    </a:lnTo>
                    <a:lnTo>
                      <a:pt x="141" y="1104"/>
                    </a:lnTo>
                    <a:lnTo>
                      <a:pt x="136" y="1117"/>
                    </a:lnTo>
                    <a:lnTo>
                      <a:pt x="134" y="1134"/>
                    </a:lnTo>
                    <a:lnTo>
                      <a:pt x="132" y="1150"/>
                    </a:lnTo>
                    <a:lnTo>
                      <a:pt x="130" y="1179"/>
                    </a:lnTo>
                    <a:lnTo>
                      <a:pt x="131" y="1204"/>
                    </a:lnTo>
                    <a:lnTo>
                      <a:pt x="132" y="1229"/>
                    </a:lnTo>
                    <a:lnTo>
                      <a:pt x="135" y="1260"/>
                    </a:lnTo>
                    <a:lnTo>
                      <a:pt x="138" y="1292"/>
                    </a:lnTo>
                    <a:lnTo>
                      <a:pt x="142" y="1327"/>
                    </a:lnTo>
                    <a:lnTo>
                      <a:pt x="138" y="1324"/>
                    </a:lnTo>
                    <a:lnTo>
                      <a:pt x="137" y="1328"/>
                    </a:lnTo>
                    <a:lnTo>
                      <a:pt x="136" y="1333"/>
                    </a:lnTo>
                    <a:lnTo>
                      <a:pt x="137" y="1340"/>
                    </a:lnTo>
                    <a:lnTo>
                      <a:pt x="138" y="1350"/>
                    </a:lnTo>
                    <a:lnTo>
                      <a:pt x="140" y="1364"/>
                    </a:lnTo>
                    <a:lnTo>
                      <a:pt x="142" y="1377"/>
                    </a:lnTo>
                    <a:lnTo>
                      <a:pt x="143" y="1389"/>
                    </a:lnTo>
                    <a:lnTo>
                      <a:pt x="143" y="1400"/>
                    </a:lnTo>
                    <a:lnTo>
                      <a:pt x="147" y="1400"/>
                    </a:lnTo>
                    <a:lnTo>
                      <a:pt x="150" y="1404"/>
                    </a:lnTo>
                    <a:lnTo>
                      <a:pt x="152" y="1413"/>
                    </a:lnTo>
                    <a:lnTo>
                      <a:pt x="153" y="1422"/>
                    </a:lnTo>
                    <a:lnTo>
                      <a:pt x="155" y="1433"/>
                    </a:lnTo>
                    <a:lnTo>
                      <a:pt x="157" y="1442"/>
                    </a:lnTo>
                    <a:lnTo>
                      <a:pt x="160" y="1451"/>
                    </a:lnTo>
                    <a:lnTo>
                      <a:pt x="164" y="1456"/>
                    </a:lnTo>
                    <a:lnTo>
                      <a:pt x="157" y="1459"/>
                    </a:lnTo>
                    <a:lnTo>
                      <a:pt x="158" y="1462"/>
                    </a:lnTo>
                    <a:lnTo>
                      <a:pt x="159" y="1467"/>
                    </a:lnTo>
                    <a:lnTo>
                      <a:pt x="161" y="1476"/>
                    </a:lnTo>
                    <a:lnTo>
                      <a:pt x="167" y="1494"/>
                    </a:lnTo>
                    <a:lnTo>
                      <a:pt x="172" y="1516"/>
                    </a:lnTo>
                    <a:lnTo>
                      <a:pt x="178" y="1536"/>
                    </a:lnTo>
                    <a:lnTo>
                      <a:pt x="184" y="1554"/>
                    </a:lnTo>
                    <a:lnTo>
                      <a:pt x="185" y="1558"/>
                    </a:lnTo>
                    <a:lnTo>
                      <a:pt x="187" y="1562"/>
                    </a:lnTo>
                    <a:lnTo>
                      <a:pt x="188" y="1566"/>
                    </a:lnTo>
                    <a:lnTo>
                      <a:pt x="189" y="1569"/>
                    </a:lnTo>
                    <a:lnTo>
                      <a:pt x="189" y="1570"/>
                    </a:lnTo>
                    <a:lnTo>
                      <a:pt x="189" y="1571"/>
                    </a:lnTo>
                    <a:lnTo>
                      <a:pt x="185" y="1563"/>
                    </a:lnTo>
                    <a:lnTo>
                      <a:pt x="183" y="1565"/>
                    </a:lnTo>
                    <a:lnTo>
                      <a:pt x="184" y="1569"/>
                    </a:lnTo>
                    <a:lnTo>
                      <a:pt x="187" y="1575"/>
                    </a:lnTo>
                    <a:lnTo>
                      <a:pt x="190" y="1582"/>
                    </a:lnTo>
                    <a:lnTo>
                      <a:pt x="193" y="1590"/>
                    </a:lnTo>
                    <a:lnTo>
                      <a:pt x="195" y="1597"/>
                    </a:lnTo>
                    <a:lnTo>
                      <a:pt x="196" y="1599"/>
                    </a:lnTo>
                    <a:lnTo>
                      <a:pt x="198" y="1600"/>
                    </a:lnTo>
                    <a:lnTo>
                      <a:pt x="199" y="1602"/>
                    </a:lnTo>
                    <a:lnTo>
                      <a:pt x="201" y="1604"/>
                    </a:lnTo>
                    <a:lnTo>
                      <a:pt x="204" y="1607"/>
                    </a:lnTo>
                    <a:lnTo>
                      <a:pt x="206" y="1610"/>
                    </a:lnTo>
                    <a:lnTo>
                      <a:pt x="209" y="1613"/>
                    </a:lnTo>
                    <a:lnTo>
                      <a:pt x="210" y="1614"/>
                    </a:lnTo>
                    <a:lnTo>
                      <a:pt x="211" y="1616"/>
                    </a:lnTo>
                    <a:lnTo>
                      <a:pt x="211" y="1616"/>
                    </a:lnTo>
                    <a:lnTo>
                      <a:pt x="211" y="1616"/>
                    </a:lnTo>
                    <a:lnTo>
                      <a:pt x="210" y="1616"/>
                    </a:lnTo>
                    <a:lnTo>
                      <a:pt x="208" y="1616"/>
                    </a:lnTo>
                    <a:lnTo>
                      <a:pt x="206" y="1614"/>
                    </a:lnTo>
                    <a:lnTo>
                      <a:pt x="204" y="1613"/>
                    </a:lnTo>
                    <a:lnTo>
                      <a:pt x="203" y="1613"/>
                    </a:lnTo>
                    <a:lnTo>
                      <a:pt x="202" y="1613"/>
                    </a:lnTo>
                    <a:lnTo>
                      <a:pt x="201" y="1612"/>
                    </a:lnTo>
                    <a:lnTo>
                      <a:pt x="204" y="1622"/>
                    </a:lnTo>
                    <a:lnTo>
                      <a:pt x="207" y="1628"/>
                    </a:lnTo>
                    <a:lnTo>
                      <a:pt x="211" y="1633"/>
                    </a:lnTo>
                    <a:lnTo>
                      <a:pt x="209" y="1631"/>
                    </a:lnTo>
                    <a:lnTo>
                      <a:pt x="207" y="1631"/>
                    </a:lnTo>
                    <a:lnTo>
                      <a:pt x="215" y="1651"/>
                    </a:lnTo>
                    <a:lnTo>
                      <a:pt x="223" y="1668"/>
                    </a:lnTo>
                    <a:lnTo>
                      <a:pt x="226" y="1672"/>
                    </a:lnTo>
                    <a:lnTo>
                      <a:pt x="229" y="1676"/>
                    </a:lnTo>
                    <a:lnTo>
                      <a:pt x="232" y="1679"/>
                    </a:lnTo>
                    <a:lnTo>
                      <a:pt x="235" y="1681"/>
                    </a:lnTo>
                    <a:lnTo>
                      <a:pt x="237" y="1682"/>
                    </a:lnTo>
                    <a:lnTo>
                      <a:pt x="240" y="1682"/>
                    </a:lnTo>
                    <a:lnTo>
                      <a:pt x="241" y="1688"/>
                    </a:lnTo>
                    <a:lnTo>
                      <a:pt x="241" y="1691"/>
                    </a:lnTo>
                    <a:lnTo>
                      <a:pt x="240" y="1694"/>
                    </a:lnTo>
                    <a:lnTo>
                      <a:pt x="241" y="1696"/>
                    </a:lnTo>
                    <a:lnTo>
                      <a:pt x="243" y="1702"/>
                    </a:lnTo>
                    <a:lnTo>
                      <a:pt x="245" y="1705"/>
                    </a:lnTo>
                    <a:lnTo>
                      <a:pt x="246" y="1707"/>
                    </a:lnTo>
                    <a:lnTo>
                      <a:pt x="247" y="1709"/>
                    </a:lnTo>
                    <a:lnTo>
                      <a:pt x="249" y="1709"/>
                    </a:lnTo>
                    <a:lnTo>
                      <a:pt x="250" y="1708"/>
                    </a:lnTo>
                    <a:lnTo>
                      <a:pt x="250" y="1707"/>
                    </a:lnTo>
                    <a:lnTo>
                      <a:pt x="250" y="1706"/>
                    </a:lnTo>
                    <a:lnTo>
                      <a:pt x="250" y="1704"/>
                    </a:lnTo>
                    <a:lnTo>
                      <a:pt x="250" y="1702"/>
                    </a:lnTo>
                    <a:lnTo>
                      <a:pt x="249" y="1699"/>
                    </a:lnTo>
                    <a:lnTo>
                      <a:pt x="249" y="1697"/>
                    </a:lnTo>
                    <a:lnTo>
                      <a:pt x="252" y="1707"/>
                    </a:lnTo>
                    <a:lnTo>
                      <a:pt x="254" y="1715"/>
                    </a:lnTo>
                    <a:lnTo>
                      <a:pt x="256" y="1724"/>
                    </a:lnTo>
                    <a:lnTo>
                      <a:pt x="259" y="1730"/>
                    </a:lnTo>
                    <a:lnTo>
                      <a:pt x="263" y="1738"/>
                    </a:lnTo>
                    <a:lnTo>
                      <a:pt x="269" y="1747"/>
                    </a:lnTo>
                    <a:lnTo>
                      <a:pt x="276" y="1759"/>
                    </a:lnTo>
                    <a:lnTo>
                      <a:pt x="264" y="1745"/>
                    </a:lnTo>
                    <a:lnTo>
                      <a:pt x="271" y="1756"/>
                    </a:lnTo>
                    <a:lnTo>
                      <a:pt x="275" y="1765"/>
                    </a:lnTo>
                    <a:lnTo>
                      <a:pt x="279" y="1775"/>
                    </a:lnTo>
                    <a:lnTo>
                      <a:pt x="285" y="1785"/>
                    </a:lnTo>
                    <a:lnTo>
                      <a:pt x="292" y="1797"/>
                    </a:lnTo>
                    <a:lnTo>
                      <a:pt x="304" y="1809"/>
                    </a:lnTo>
                    <a:lnTo>
                      <a:pt x="315" y="1807"/>
                    </a:lnTo>
                    <a:lnTo>
                      <a:pt x="293" y="1780"/>
                    </a:lnTo>
                    <a:lnTo>
                      <a:pt x="332" y="1823"/>
                    </a:lnTo>
                    <a:lnTo>
                      <a:pt x="335" y="1826"/>
                    </a:lnTo>
                    <a:lnTo>
                      <a:pt x="335" y="1827"/>
                    </a:lnTo>
                    <a:lnTo>
                      <a:pt x="335" y="1828"/>
                    </a:lnTo>
                    <a:lnTo>
                      <a:pt x="335" y="1829"/>
                    </a:lnTo>
                    <a:lnTo>
                      <a:pt x="334" y="1829"/>
                    </a:lnTo>
                    <a:lnTo>
                      <a:pt x="332" y="1829"/>
                    </a:lnTo>
                    <a:lnTo>
                      <a:pt x="332" y="1829"/>
                    </a:lnTo>
                    <a:lnTo>
                      <a:pt x="331" y="1830"/>
                    </a:lnTo>
                    <a:lnTo>
                      <a:pt x="330" y="1830"/>
                    </a:lnTo>
                    <a:lnTo>
                      <a:pt x="339" y="1841"/>
                    </a:lnTo>
                    <a:lnTo>
                      <a:pt x="344" y="1848"/>
                    </a:lnTo>
                    <a:lnTo>
                      <a:pt x="348" y="1854"/>
                    </a:lnTo>
                    <a:lnTo>
                      <a:pt x="351" y="1860"/>
                    </a:lnTo>
                    <a:lnTo>
                      <a:pt x="354" y="1865"/>
                    </a:lnTo>
                    <a:lnTo>
                      <a:pt x="358" y="1869"/>
                    </a:lnTo>
                    <a:lnTo>
                      <a:pt x="364" y="1874"/>
                    </a:lnTo>
                    <a:lnTo>
                      <a:pt x="361" y="1883"/>
                    </a:lnTo>
                    <a:lnTo>
                      <a:pt x="361" y="1883"/>
                    </a:lnTo>
                    <a:lnTo>
                      <a:pt x="362" y="1884"/>
                    </a:lnTo>
                    <a:lnTo>
                      <a:pt x="364" y="1885"/>
                    </a:lnTo>
                    <a:lnTo>
                      <a:pt x="366" y="1887"/>
                    </a:lnTo>
                    <a:lnTo>
                      <a:pt x="369" y="1890"/>
                    </a:lnTo>
                    <a:lnTo>
                      <a:pt x="372" y="1892"/>
                    </a:lnTo>
                    <a:lnTo>
                      <a:pt x="375" y="1895"/>
                    </a:lnTo>
                    <a:lnTo>
                      <a:pt x="379" y="1898"/>
                    </a:lnTo>
                    <a:lnTo>
                      <a:pt x="380" y="1899"/>
                    </a:lnTo>
                    <a:lnTo>
                      <a:pt x="381" y="1900"/>
                    </a:lnTo>
                    <a:lnTo>
                      <a:pt x="382" y="1900"/>
                    </a:lnTo>
                    <a:lnTo>
                      <a:pt x="379" y="1900"/>
                    </a:lnTo>
                    <a:lnTo>
                      <a:pt x="376" y="1899"/>
                    </a:lnTo>
                    <a:lnTo>
                      <a:pt x="373" y="1899"/>
                    </a:lnTo>
                    <a:lnTo>
                      <a:pt x="371" y="1899"/>
                    </a:lnTo>
                    <a:lnTo>
                      <a:pt x="370" y="1902"/>
                    </a:lnTo>
                    <a:lnTo>
                      <a:pt x="371" y="1907"/>
                    </a:lnTo>
                    <a:lnTo>
                      <a:pt x="374" y="1914"/>
                    </a:lnTo>
                    <a:lnTo>
                      <a:pt x="380" y="1926"/>
                    </a:lnTo>
                    <a:lnTo>
                      <a:pt x="400" y="1955"/>
                    </a:lnTo>
                    <a:lnTo>
                      <a:pt x="403" y="1943"/>
                    </a:lnTo>
                    <a:lnTo>
                      <a:pt x="407" y="1953"/>
                    </a:lnTo>
                    <a:lnTo>
                      <a:pt x="410" y="1963"/>
                    </a:lnTo>
                    <a:lnTo>
                      <a:pt x="414" y="1971"/>
                    </a:lnTo>
                    <a:lnTo>
                      <a:pt x="421" y="1981"/>
                    </a:lnTo>
                    <a:lnTo>
                      <a:pt x="433" y="1989"/>
                    </a:lnTo>
                    <a:lnTo>
                      <a:pt x="429" y="1996"/>
                    </a:lnTo>
                    <a:lnTo>
                      <a:pt x="434" y="2003"/>
                    </a:lnTo>
                    <a:lnTo>
                      <a:pt x="439" y="2007"/>
                    </a:lnTo>
                    <a:lnTo>
                      <a:pt x="443" y="2010"/>
                    </a:lnTo>
                    <a:lnTo>
                      <a:pt x="445" y="2010"/>
                    </a:lnTo>
                    <a:lnTo>
                      <a:pt x="448" y="2011"/>
                    </a:lnTo>
                    <a:lnTo>
                      <a:pt x="450" y="2012"/>
                    </a:lnTo>
                    <a:lnTo>
                      <a:pt x="454" y="2015"/>
                    </a:lnTo>
                    <a:lnTo>
                      <a:pt x="458" y="2022"/>
                    </a:lnTo>
                    <a:lnTo>
                      <a:pt x="447" y="2018"/>
                    </a:lnTo>
                    <a:lnTo>
                      <a:pt x="466" y="2039"/>
                    </a:lnTo>
                    <a:lnTo>
                      <a:pt x="485" y="2058"/>
                    </a:lnTo>
                    <a:lnTo>
                      <a:pt x="503" y="2076"/>
                    </a:lnTo>
                    <a:lnTo>
                      <a:pt x="522" y="2093"/>
                    </a:lnTo>
                    <a:lnTo>
                      <a:pt x="556" y="2127"/>
                    </a:lnTo>
                    <a:lnTo>
                      <a:pt x="587" y="2165"/>
                    </a:lnTo>
                    <a:lnTo>
                      <a:pt x="585" y="2166"/>
                    </a:lnTo>
                    <a:lnTo>
                      <a:pt x="589" y="2171"/>
                    </a:lnTo>
                    <a:lnTo>
                      <a:pt x="594" y="2175"/>
                    </a:lnTo>
                    <a:lnTo>
                      <a:pt x="599" y="2181"/>
                    </a:lnTo>
                    <a:lnTo>
                      <a:pt x="608" y="2189"/>
                    </a:lnTo>
                    <a:lnTo>
                      <a:pt x="616" y="2198"/>
                    </a:lnTo>
                    <a:lnTo>
                      <a:pt x="630" y="2210"/>
                    </a:lnTo>
                    <a:lnTo>
                      <a:pt x="643" y="2222"/>
                    </a:lnTo>
                    <a:lnTo>
                      <a:pt x="648" y="2227"/>
                    </a:lnTo>
                    <a:lnTo>
                      <a:pt x="652" y="2232"/>
                    </a:lnTo>
                    <a:lnTo>
                      <a:pt x="653" y="2233"/>
                    </a:lnTo>
                    <a:lnTo>
                      <a:pt x="653" y="2233"/>
                    </a:lnTo>
                    <a:lnTo>
                      <a:pt x="653" y="2234"/>
                    </a:lnTo>
                    <a:lnTo>
                      <a:pt x="653" y="2237"/>
                    </a:lnTo>
                    <a:lnTo>
                      <a:pt x="653" y="2241"/>
                    </a:lnTo>
                    <a:lnTo>
                      <a:pt x="653" y="2241"/>
                    </a:lnTo>
                    <a:lnTo>
                      <a:pt x="653" y="2239"/>
                    </a:lnTo>
                    <a:lnTo>
                      <a:pt x="654" y="2237"/>
                    </a:lnTo>
                    <a:lnTo>
                      <a:pt x="654" y="2235"/>
                    </a:lnTo>
                    <a:lnTo>
                      <a:pt x="654" y="2233"/>
                    </a:lnTo>
                    <a:lnTo>
                      <a:pt x="654" y="2232"/>
                    </a:lnTo>
                    <a:lnTo>
                      <a:pt x="654" y="2232"/>
                    </a:lnTo>
                    <a:lnTo>
                      <a:pt x="653" y="2230"/>
                    </a:lnTo>
                    <a:lnTo>
                      <a:pt x="652" y="2229"/>
                    </a:lnTo>
                    <a:lnTo>
                      <a:pt x="652" y="2229"/>
                    </a:lnTo>
                    <a:lnTo>
                      <a:pt x="652" y="2229"/>
                    </a:lnTo>
                    <a:lnTo>
                      <a:pt x="653" y="2230"/>
                    </a:lnTo>
                    <a:lnTo>
                      <a:pt x="654" y="2232"/>
                    </a:lnTo>
                    <a:lnTo>
                      <a:pt x="655" y="2237"/>
                    </a:lnTo>
                    <a:lnTo>
                      <a:pt x="655" y="2242"/>
                    </a:lnTo>
                    <a:lnTo>
                      <a:pt x="655" y="2257"/>
                    </a:lnTo>
                    <a:lnTo>
                      <a:pt x="656" y="2274"/>
                    </a:lnTo>
                    <a:lnTo>
                      <a:pt x="656" y="2286"/>
                    </a:lnTo>
                    <a:lnTo>
                      <a:pt x="657" y="2296"/>
                    </a:lnTo>
                    <a:lnTo>
                      <a:pt x="657" y="2304"/>
                    </a:lnTo>
                    <a:lnTo>
                      <a:pt x="657" y="2306"/>
                    </a:lnTo>
                    <a:lnTo>
                      <a:pt x="652" y="2309"/>
                    </a:lnTo>
                    <a:lnTo>
                      <a:pt x="655" y="2347"/>
                    </a:lnTo>
                    <a:lnTo>
                      <a:pt x="651" y="2346"/>
                    </a:lnTo>
                    <a:lnTo>
                      <a:pt x="650" y="2382"/>
                    </a:lnTo>
                    <a:lnTo>
                      <a:pt x="651" y="2416"/>
                    </a:lnTo>
                    <a:lnTo>
                      <a:pt x="654" y="2449"/>
                    </a:lnTo>
                    <a:lnTo>
                      <a:pt x="656" y="2438"/>
                    </a:lnTo>
                    <a:lnTo>
                      <a:pt x="661" y="2447"/>
                    </a:lnTo>
                    <a:lnTo>
                      <a:pt x="669" y="2457"/>
                    </a:lnTo>
                    <a:lnTo>
                      <a:pt x="678" y="2465"/>
                    </a:lnTo>
                    <a:lnTo>
                      <a:pt x="679" y="2476"/>
                    </a:lnTo>
                    <a:lnTo>
                      <a:pt x="680" y="2482"/>
                    </a:lnTo>
                    <a:lnTo>
                      <a:pt x="681" y="2486"/>
                    </a:lnTo>
                    <a:lnTo>
                      <a:pt x="682" y="2491"/>
                    </a:lnTo>
                    <a:lnTo>
                      <a:pt x="683" y="2497"/>
                    </a:lnTo>
                    <a:lnTo>
                      <a:pt x="683" y="2506"/>
                    </a:lnTo>
                    <a:lnTo>
                      <a:pt x="682" y="2519"/>
                    </a:lnTo>
                    <a:lnTo>
                      <a:pt x="681" y="2516"/>
                    </a:lnTo>
                    <a:lnTo>
                      <a:pt x="680" y="2513"/>
                    </a:lnTo>
                    <a:lnTo>
                      <a:pt x="678" y="2511"/>
                    </a:lnTo>
                    <a:lnTo>
                      <a:pt x="678" y="2509"/>
                    </a:lnTo>
                    <a:lnTo>
                      <a:pt x="676" y="2509"/>
                    </a:lnTo>
                    <a:lnTo>
                      <a:pt x="674" y="2510"/>
                    </a:lnTo>
                    <a:lnTo>
                      <a:pt x="673" y="2512"/>
                    </a:lnTo>
                    <a:lnTo>
                      <a:pt x="674" y="2526"/>
                    </a:lnTo>
                    <a:lnTo>
                      <a:pt x="676" y="2535"/>
                    </a:lnTo>
                    <a:lnTo>
                      <a:pt x="677" y="2542"/>
                    </a:lnTo>
                    <a:lnTo>
                      <a:pt x="678" y="2546"/>
                    </a:lnTo>
                    <a:lnTo>
                      <a:pt x="679" y="2550"/>
                    </a:lnTo>
                    <a:lnTo>
                      <a:pt x="680" y="2554"/>
                    </a:lnTo>
                    <a:lnTo>
                      <a:pt x="682" y="2562"/>
                    </a:lnTo>
                    <a:lnTo>
                      <a:pt x="685" y="2571"/>
                    </a:lnTo>
                    <a:lnTo>
                      <a:pt x="681" y="2563"/>
                    </a:lnTo>
                    <a:lnTo>
                      <a:pt x="677" y="2561"/>
                    </a:lnTo>
                    <a:lnTo>
                      <a:pt x="673" y="2564"/>
                    </a:lnTo>
                    <a:lnTo>
                      <a:pt x="669" y="2573"/>
                    </a:lnTo>
                    <a:lnTo>
                      <a:pt x="667" y="2585"/>
                    </a:lnTo>
                    <a:lnTo>
                      <a:pt x="665" y="2602"/>
                    </a:lnTo>
                    <a:lnTo>
                      <a:pt x="665" y="2625"/>
                    </a:lnTo>
                    <a:lnTo>
                      <a:pt x="665" y="2630"/>
                    </a:lnTo>
                    <a:lnTo>
                      <a:pt x="664" y="2635"/>
                    </a:lnTo>
                    <a:lnTo>
                      <a:pt x="663" y="2642"/>
                    </a:lnTo>
                    <a:lnTo>
                      <a:pt x="663" y="2645"/>
                    </a:lnTo>
                    <a:lnTo>
                      <a:pt x="662" y="2647"/>
                    </a:lnTo>
                    <a:lnTo>
                      <a:pt x="663" y="2647"/>
                    </a:lnTo>
                    <a:lnTo>
                      <a:pt x="663" y="2647"/>
                    </a:lnTo>
                    <a:lnTo>
                      <a:pt x="663" y="2647"/>
                    </a:lnTo>
                    <a:lnTo>
                      <a:pt x="663" y="2649"/>
                    </a:lnTo>
                    <a:lnTo>
                      <a:pt x="663" y="2653"/>
                    </a:lnTo>
                    <a:lnTo>
                      <a:pt x="664" y="2656"/>
                    </a:lnTo>
                    <a:lnTo>
                      <a:pt x="665" y="2659"/>
                    </a:lnTo>
                    <a:lnTo>
                      <a:pt x="666" y="2661"/>
                    </a:lnTo>
                    <a:lnTo>
                      <a:pt x="667" y="2663"/>
                    </a:lnTo>
                    <a:lnTo>
                      <a:pt x="668" y="2664"/>
                    </a:lnTo>
                    <a:lnTo>
                      <a:pt x="669" y="2665"/>
                    </a:lnTo>
                    <a:lnTo>
                      <a:pt x="671" y="2668"/>
                    </a:lnTo>
                    <a:lnTo>
                      <a:pt x="672" y="2670"/>
                    </a:lnTo>
                    <a:lnTo>
                      <a:pt x="673" y="2671"/>
                    </a:lnTo>
                    <a:lnTo>
                      <a:pt x="674" y="2673"/>
                    </a:lnTo>
                    <a:lnTo>
                      <a:pt x="677" y="2676"/>
                    </a:lnTo>
                    <a:lnTo>
                      <a:pt x="679" y="2679"/>
                    </a:lnTo>
                    <a:lnTo>
                      <a:pt x="679" y="2679"/>
                    </a:lnTo>
                    <a:lnTo>
                      <a:pt x="680" y="2680"/>
                    </a:lnTo>
                    <a:lnTo>
                      <a:pt x="680" y="2681"/>
                    </a:lnTo>
                    <a:lnTo>
                      <a:pt x="682" y="2683"/>
                    </a:lnTo>
                    <a:lnTo>
                      <a:pt x="683" y="2686"/>
                    </a:lnTo>
                    <a:lnTo>
                      <a:pt x="684" y="2689"/>
                    </a:lnTo>
                    <a:lnTo>
                      <a:pt x="686" y="2690"/>
                    </a:lnTo>
                    <a:lnTo>
                      <a:pt x="687" y="2693"/>
                    </a:lnTo>
                    <a:lnTo>
                      <a:pt x="688" y="2694"/>
                    </a:lnTo>
                    <a:lnTo>
                      <a:pt x="689" y="2695"/>
                    </a:lnTo>
                    <a:lnTo>
                      <a:pt x="689" y="2696"/>
                    </a:lnTo>
                    <a:lnTo>
                      <a:pt x="693" y="2697"/>
                    </a:lnTo>
                    <a:lnTo>
                      <a:pt x="696" y="2698"/>
                    </a:lnTo>
                    <a:lnTo>
                      <a:pt x="699" y="2698"/>
                    </a:lnTo>
                    <a:lnTo>
                      <a:pt x="702" y="2698"/>
                    </a:lnTo>
                    <a:lnTo>
                      <a:pt x="707" y="2698"/>
                    </a:lnTo>
                    <a:lnTo>
                      <a:pt x="712" y="2697"/>
                    </a:lnTo>
                    <a:lnTo>
                      <a:pt x="716" y="2695"/>
                    </a:lnTo>
                    <a:lnTo>
                      <a:pt x="722" y="2695"/>
                    </a:lnTo>
                    <a:lnTo>
                      <a:pt x="729" y="2697"/>
                    </a:lnTo>
                    <a:lnTo>
                      <a:pt x="734" y="2698"/>
                    </a:lnTo>
                    <a:lnTo>
                      <a:pt x="738" y="2699"/>
                    </a:lnTo>
                    <a:lnTo>
                      <a:pt x="744" y="2700"/>
                    </a:lnTo>
                    <a:lnTo>
                      <a:pt x="747" y="2700"/>
                    </a:lnTo>
                    <a:lnTo>
                      <a:pt x="750" y="2700"/>
                    </a:lnTo>
                    <a:lnTo>
                      <a:pt x="752" y="2700"/>
                    </a:lnTo>
                    <a:lnTo>
                      <a:pt x="754" y="2700"/>
                    </a:lnTo>
                    <a:lnTo>
                      <a:pt x="756" y="2700"/>
                    </a:lnTo>
                    <a:lnTo>
                      <a:pt x="756" y="2699"/>
                    </a:lnTo>
                    <a:lnTo>
                      <a:pt x="757" y="2699"/>
                    </a:lnTo>
                    <a:lnTo>
                      <a:pt x="757" y="2698"/>
                    </a:lnTo>
                    <a:lnTo>
                      <a:pt x="758" y="2698"/>
                    </a:lnTo>
                    <a:lnTo>
                      <a:pt x="759" y="2697"/>
                    </a:lnTo>
                    <a:lnTo>
                      <a:pt x="760" y="2697"/>
                    </a:lnTo>
                    <a:lnTo>
                      <a:pt x="765" y="2697"/>
                    </a:lnTo>
                    <a:lnTo>
                      <a:pt x="772" y="2698"/>
                    </a:lnTo>
                    <a:lnTo>
                      <a:pt x="783" y="2699"/>
                    </a:lnTo>
                    <a:lnTo>
                      <a:pt x="782" y="2698"/>
                    </a:lnTo>
                    <a:lnTo>
                      <a:pt x="787" y="2699"/>
                    </a:lnTo>
                    <a:lnTo>
                      <a:pt x="787" y="2699"/>
                    </a:lnTo>
                    <a:lnTo>
                      <a:pt x="787" y="2699"/>
                    </a:lnTo>
                    <a:lnTo>
                      <a:pt x="804" y="2702"/>
                    </a:lnTo>
                    <a:lnTo>
                      <a:pt x="819" y="2702"/>
                    </a:lnTo>
                    <a:lnTo>
                      <a:pt x="834" y="2702"/>
                    </a:lnTo>
                    <a:lnTo>
                      <a:pt x="850" y="2702"/>
                    </a:lnTo>
                    <a:lnTo>
                      <a:pt x="885" y="2699"/>
                    </a:lnTo>
                    <a:lnTo>
                      <a:pt x="890" y="2696"/>
                    </a:lnTo>
                    <a:lnTo>
                      <a:pt x="899" y="2695"/>
                    </a:lnTo>
                    <a:lnTo>
                      <a:pt x="907" y="2696"/>
                    </a:lnTo>
                    <a:lnTo>
                      <a:pt x="917" y="2698"/>
                    </a:lnTo>
                    <a:lnTo>
                      <a:pt x="926" y="2700"/>
                    </a:lnTo>
                    <a:lnTo>
                      <a:pt x="936" y="2701"/>
                    </a:lnTo>
                    <a:lnTo>
                      <a:pt x="946" y="2694"/>
                    </a:lnTo>
                    <a:lnTo>
                      <a:pt x="975" y="2698"/>
                    </a:lnTo>
                    <a:lnTo>
                      <a:pt x="1007" y="2701"/>
                    </a:lnTo>
                    <a:lnTo>
                      <a:pt x="1043" y="2703"/>
                    </a:lnTo>
                    <a:lnTo>
                      <a:pt x="1081" y="2705"/>
                    </a:lnTo>
                    <a:lnTo>
                      <a:pt x="1121" y="2706"/>
                    </a:lnTo>
                    <a:lnTo>
                      <a:pt x="1161" y="2706"/>
                    </a:lnTo>
                    <a:lnTo>
                      <a:pt x="1167" y="2708"/>
                    </a:lnTo>
                    <a:lnTo>
                      <a:pt x="1178" y="2710"/>
                    </a:lnTo>
                    <a:lnTo>
                      <a:pt x="1191" y="2710"/>
                    </a:lnTo>
                    <a:lnTo>
                      <a:pt x="1206" y="2708"/>
                    </a:lnTo>
                    <a:lnTo>
                      <a:pt x="1221" y="2707"/>
                    </a:lnTo>
                    <a:lnTo>
                      <a:pt x="1210" y="2704"/>
                    </a:lnTo>
                    <a:lnTo>
                      <a:pt x="1246" y="2705"/>
                    </a:lnTo>
                    <a:lnTo>
                      <a:pt x="1276" y="2707"/>
                    </a:lnTo>
                    <a:lnTo>
                      <a:pt x="1301" y="2707"/>
                    </a:lnTo>
                    <a:lnTo>
                      <a:pt x="1322" y="2708"/>
                    </a:lnTo>
                    <a:lnTo>
                      <a:pt x="1343" y="2708"/>
                    </a:lnTo>
                    <a:lnTo>
                      <a:pt x="1363" y="2708"/>
                    </a:lnTo>
                    <a:lnTo>
                      <a:pt x="1384" y="2708"/>
                    </a:lnTo>
                    <a:lnTo>
                      <a:pt x="1408" y="2708"/>
                    </a:lnTo>
                    <a:lnTo>
                      <a:pt x="1437" y="2707"/>
                    </a:lnTo>
                    <a:lnTo>
                      <a:pt x="1471" y="2706"/>
                    </a:lnTo>
                    <a:lnTo>
                      <a:pt x="1494" y="2700"/>
                    </a:lnTo>
                    <a:lnTo>
                      <a:pt x="1488" y="2702"/>
                    </a:lnTo>
                    <a:lnTo>
                      <a:pt x="1487" y="2704"/>
                    </a:lnTo>
                    <a:lnTo>
                      <a:pt x="1490" y="2706"/>
                    </a:lnTo>
                    <a:lnTo>
                      <a:pt x="1496" y="2708"/>
                    </a:lnTo>
                    <a:lnTo>
                      <a:pt x="1503" y="2710"/>
                    </a:lnTo>
                    <a:lnTo>
                      <a:pt x="1510" y="2711"/>
                    </a:lnTo>
                    <a:lnTo>
                      <a:pt x="1516" y="2712"/>
                    </a:lnTo>
                    <a:lnTo>
                      <a:pt x="1538" y="2712"/>
                    </a:lnTo>
                    <a:lnTo>
                      <a:pt x="1565" y="2710"/>
                    </a:lnTo>
                    <a:lnTo>
                      <a:pt x="1572" y="2710"/>
                    </a:lnTo>
                    <a:lnTo>
                      <a:pt x="1575" y="2710"/>
                    </a:lnTo>
                    <a:lnTo>
                      <a:pt x="1576" y="2708"/>
                    </a:lnTo>
                    <a:lnTo>
                      <a:pt x="1578" y="2708"/>
                    </a:lnTo>
                    <a:lnTo>
                      <a:pt x="1580" y="2707"/>
                    </a:lnTo>
                    <a:lnTo>
                      <a:pt x="1590" y="2703"/>
                    </a:lnTo>
                    <a:lnTo>
                      <a:pt x="1599" y="2699"/>
                    </a:lnTo>
                    <a:lnTo>
                      <a:pt x="1600" y="2702"/>
                    </a:lnTo>
                    <a:lnTo>
                      <a:pt x="1592" y="2706"/>
                    </a:lnTo>
                    <a:lnTo>
                      <a:pt x="1584" y="2710"/>
                    </a:lnTo>
                    <a:lnTo>
                      <a:pt x="1580" y="2711"/>
                    </a:lnTo>
                    <a:lnTo>
                      <a:pt x="1578" y="2711"/>
                    </a:lnTo>
                    <a:lnTo>
                      <a:pt x="1575" y="2712"/>
                    </a:lnTo>
                    <a:lnTo>
                      <a:pt x="1573" y="2712"/>
                    </a:lnTo>
                    <a:lnTo>
                      <a:pt x="1569" y="2712"/>
                    </a:lnTo>
                    <a:lnTo>
                      <a:pt x="1512" y="2714"/>
                    </a:lnTo>
                    <a:lnTo>
                      <a:pt x="1475" y="2715"/>
                    </a:lnTo>
                    <a:lnTo>
                      <a:pt x="1441" y="2716"/>
                    </a:lnTo>
                    <a:lnTo>
                      <a:pt x="1413" y="2717"/>
                    </a:lnTo>
                    <a:lnTo>
                      <a:pt x="1413" y="2723"/>
                    </a:lnTo>
                    <a:lnTo>
                      <a:pt x="1465" y="2727"/>
                    </a:lnTo>
                    <a:lnTo>
                      <a:pt x="1482" y="2719"/>
                    </a:lnTo>
                    <a:lnTo>
                      <a:pt x="1512" y="2721"/>
                    </a:lnTo>
                    <a:lnTo>
                      <a:pt x="1540" y="2722"/>
                    </a:lnTo>
                    <a:lnTo>
                      <a:pt x="1563" y="2721"/>
                    </a:lnTo>
                    <a:lnTo>
                      <a:pt x="1571" y="2721"/>
                    </a:lnTo>
                    <a:lnTo>
                      <a:pt x="1576" y="2721"/>
                    </a:lnTo>
                    <a:lnTo>
                      <a:pt x="1579" y="2720"/>
                    </a:lnTo>
                    <a:lnTo>
                      <a:pt x="1582" y="2719"/>
                    </a:lnTo>
                    <a:lnTo>
                      <a:pt x="1585" y="2718"/>
                    </a:lnTo>
                    <a:lnTo>
                      <a:pt x="1606" y="2708"/>
                    </a:lnTo>
                    <a:lnTo>
                      <a:pt x="1610" y="2706"/>
                    </a:lnTo>
                    <a:lnTo>
                      <a:pt x="1613" y="2704"/>
                    </a:lnTo>
                    <a:lnTo>
                      <a:pt x="1617" y="2702"/>
                    </a:lnTo>
                    <a:lnTo>
                      <a:pt x="1619" y="2700"/>
                    </a:lnTo>
                    <a:lnTo>
                      <a:pt x="1622" y="2697"/>
                    </a:lnTo>
                    <a:lnTo>
                      <a:pt x="1624" y="2695"/>
                    </a:lnTo>
                    <a:lnTo>
                      <a:pt x="1627" y="2690"/>
                    </a:lnTo>
                    <a:lnTo>
                      <a:pt x="1630" y="2686"/>
                    </a:lnTo>
                    <a:lnTo>
                      <a:pt x="1631" y="2682"/>
                    </a:lnTo>
                    <a:lnTo>
                      <a:pt x="1633" y="2679"/>
                    </a:lnTo>
                    <a:lnTo>
                      <a:pt x="1633" y="2677"/>
                    </a:lnTo>
                    <a:lnTo>
                      <a:pt x="1633" y="2677"/>
                    </a:lnTo>
                    <a:lnTo>
                      <a:pt x="1634" y="2674"/>
                    </a:lnTo>
                    <a:lnTo>
                      <a:pt x="1634" y="2673"/>
                    </a:lnTo>
                    <a:lnTo>
                      <a:pt x="1635" y="2673"/>
                    </a:lnTo>
                    <a:lnTo>
                      <a:pt x="1634" y="2673"/>
                    </a:lnTo>
                    <a:lnTo>
                      <a:pt x="1631" y="2674"/>
                    </a:lnTo>
                    <a:lnTo>
                      <a:pt x="1631" y="2674"/>
                    </a:lnTo>
                    <a:lnTo>
                      <a:pt x="1636" y="2670"/>
                    </a:lnTo>
                    <a:lnTo>
                      <a:pt x="1639" y="2666"/>
                    </a:lnTo>
                    <a:lnTo>
                      <a:pt x="1642" y="2662"/>
                    </a:lnTo>
                    <a:lnTo>
                      <a:pt x="1647" y="2655"/>
                    </a:lnTo>
                    <a:lnTo>
                      <a:pt x="1651" y="2649"/>
                    </a:lnTo>
                    <a:lnTo>
                      <a:pt x="1653" y="2645"/>
                    </a:lnTo>
                    <a:lnTo>
                      <a:pt x="1654" y="2640"/>
                    </a:lnTo>
                    <a:lnTo>
                      <a:pt x="1657" y="2632"/>
                    </a:lnTo>
                    <a:lnTo>
                      <a:pt x="1659" y="2621"/>
                    </a:lnTo>
                    <a:lnTo>
                      <a:pt x="1661" y="2609"/>
                    </a:lnTo>
                    <a:lnTo>
                      <a:pt x="1661" y="2610"/>
                    </a:lnTo>
                    <a:lnTo>
                      <a:pt x="1661" y="2612"/>
                    </a:lnTo>
                    <a:lnTo>
                      <a:pt x="1661" y="2614"/>
                    </a:lnTo>
                    <a:lnTo>
                      <a:pt x="1661" y="2618"/>
                    </a:lnTo>
                    <a:lnTo>
                      <a:pt x="1661" y="2622"/>
                    </a:lnTo>
                    <a:lnTo>
                      <a:pt x="1660" y="2627"/>
                    </a:lnTo>
                    <a:lnTo>
                      <a:pt x="1659" y="2635"/>
                    </a:lnTo>
                    <a:lnTo>
                      <a:pt x="1658" y="2642"/>
                    </a:lnTo>
                    <a:lnTo>
                      <a:pt x="1657" y="2645"/>
                    </a:lnTo>
                    <a:lnTo>
                      <a:pt x="1658" y="2642"/>
                    </a:lnTo>
                    <a:lnTo>
                      <a:pt x="1661" y="2635"/>
                    </a:lnTo>
                    <a:lnTo>
                      <a:pt x="1664" y="2628"/>
                    </a:lnTo>
                    <a:lnTo>
                      <a:pt x="1667" y="2620"/>
                    </a:lnTo>
                    <a:lnTo>
                      <a:pt x="1668" y="2615"/>
                    </a:lnTo>
                    <a:lnTo>
                      <a:pt x="1669" y="2612"/>
                    </a:lnTo>
                    <a:lnTo>
                      <a:pt x="1669" y="2610"/>
                    </a:lnTo>
                    <a:lnTo>
                      <a:pt x="1670" y="2609"/>
                    </a:lnTo>
                    <a:lnTo>
                      <a:pt x="1670" y="2601"/>
                    </a:lnTo>
                    <a:lnTo>
                      <a:pt x="1670" y="2595"/>
                    </a:lnTo>
                    <a:lnTo>
                      <a:pt x="1669" y="2591"/>
                    </a:lnTo>
                    <a:lnTo>
                      <a:pt x="1668" y="2587"/>
                    </a:lnTo>
                    <a:lnTo>
                      <a:pt x="1665" y="2583"/>
                    </a:lnTo>
                    <a:lnTo>
                      <a:pt x="1664" y="2579"/>
                    </a:lnTo>
                    <a:lnTo>
                      <a:pt x="1663" y="2573"/>
                    </a:lnTo>
                    <a:lnTo>
                      <a:pt x="1662" y="2564"/>
                    </a:lnTo>
                    <a:lnTo>
                      <a:pt x="1663" y="2551"/>
                    </a:lnTo>
                    <a:lnTo>
                      <a:pt x="1664" y="2535"/>
                    </a:lnTo>
                    <a:lnTo>
                      <a:pt x="1668" y="2515"/>
                    </a:lnTo>
                    <a:lnTo>
                      <a:pt x="1675" y="2490"/>
                    </a:lnTo>
                    <a:lnTo>
                      <a:pt x="1673" y="2483"/>
                    </a:lnTo>
                    <a:lnTo>
                      <a:pt x="1673" y="2472"/>
                    </a:lnTo>
                    <a:lnTo>
                      <a:pt x="1673" y="2457"/>
                    </a:lnTo>
                    <a:lnTo>
                      <a:pt x="1674" y="2438"/>
                    </a:lnTo>
                    <a:lnTo>
                      <a:pt x="1676" y="2418"/>
                    </a:lnTo>
                    <a:lnTo>
                      <a:pt x="1678" y="2398"/>
                    </a:lnTo>
                    <a:lnTo>
                      <a:pt x="1681" y="2378"/>
                    </a:lnTo>
                    <a:lnTo>
                      <a:pt x="1682" y="2361"/>
                    </a:lnTo>
                    <a:lnTo>
                      <a:pt x="1661" y="2414"/>
                    </a:lnTo>
                    <a:lnTo>
                      <a:pt x="1662" y="2376"/>
                    </a:lnTo>
                    <a:lnTo>
                      <a:pt x="1664" y="2336"/>
                    </a:lnTo>
                    <a:lnTo>
                      <a:pt x="1664" y="2298"/>
                    </a:lnTo>
                    <a:lnTo>
                      <a:pt x="1664" y="2280"/>
                    </a:lnTo>
                    <a:lnTo>
                      <a:pt x="1663" y="2257"/>
                    </a:lnTo>
                    <a:lnTo>
                      <a:pt x="1663" y="2258"/>
                    </a:lnTo>
                    <a:lnTo>
                      <a:pt x="1664" y="2259"/>
                    </a:lnTo>
                    <a:lnTo>
                      <a:pt x="1664" y="2259"/>
                    </a:lnTo>
                    <a:lnTo>
                      <a:pt x="1664" y="2260"/>
                    </a:lnTo>
                    <a:lnTo>
                      <a:pt x="1665" y="2261"/>
                    </a:lnTo>
                    <a:lnTo>
                      <a:pt x="1667" y="2260"/>
                    </a:lnTo>
                    <a:lnTo>
                      <a:pt x="1667" y="2259"/>
                    </a:lnTo>
                    <a:lnTo>
                      <a:pt x="1668" y="2257"/>
                    </a:lnTo>
                    <a:lnTo>
                      <a:pt x="1669" y="2253"/>
                    </a:lnTo>
                    <a:lnTo>
                      <a:pt x="1669" y="2247"/>
                    </a:lnTo>
                    <a:lnTo>
                      <a:pt x="1669" y="2242"/>
                    </a:lnTo>
                    <a:lnTo>
                      <a:pt x="1669" y="2237"/>
                    </a:lnTo>
                    <a:lnTo>
                      <a:pt x="1684" y="2220"/>
                    </a:lnTo>
                    <a:lnTo>
                      <a:pt x="1685" y="2219"/>
                    </a:lnTo>
                    <a:lnTo>
                      <a:pt x="1686" y="2218"/>
                    </a:lnTo>
                    <a:lnTo>
                      <a:pt x="1688" y="2217"/>
                    </a:lnTo>
                    <a:lnTo>
                      <a:pt x="1691" y="2215"/>
                    </a:lnTo>
                    <a:lnTo>
                      <a:pt x="1693" y="2212"/>
                    </a:lnTo>
                    <a:lnTo>
                      <a:pt x="1697" y="2210"/>
                    </a:lnTo>
                    <a:lnTo>
                      <a:pt x="1698" y="2209"/>
                    </a:lnTo>
                    <a:lnTo>
                      <a:pt x="1699" y="2208"/>
                    </a:lnTo>
                    <a:lnTo>
                      <a:pt x="1700" y="2207"/>
                    </a:lnTo>
                    <a:lnTo>
                      <a:pt x="1702" y="2207"/>
                    </a:lnTo>
                    <a:lnTo>
                      <a:pt x="1702" y="2207"/>
                    </a:lnTo>
                    <a:lnTo>
                      <a:pt x="1707" y="2200"/>
                    </a:lnTo>
                    <a:lnTo>
                      <a:pt x="1708" y="2194"/>
                    </a:lnTo>
                    <a:lnTo>
                      <a:pt x="1708" y="2191"/>
                    </a:lnTo>
                    <a:lnTo>
                      <a:pt x="1707" y="2188"/>
                    </a:lnTo>
                    <a:lnTo>
                      <a:pt x="1705" y="2186"/>
                    </a:lnTo>
                    <a:lnTo>
                      <a:pt x="1703" y="2183"/>
                    </a:lnTo>
                    <a:lnTo>
                      <a:pt x="1702" y="2178"/>
                    </a:lnTo>
                    <a:lnTo>
                      <a:pt x="1704" y="2181"/>
                    </a:lnTo>
                    <a:lnTo>
                      <a:pt x="1705" y="2175"/>
                    </a:lnTo>
                    <a:lnTo>
                      <a:pt x="1711" y="2168"/>
                    </a:lnTo>
                    <a:lnTo>
                      <a:pt x="1721" y="2158"/>
                    </a:lnTo>
                    <a:lnTo>
                      <a:pt x="1733" y="2147"/>
                    </a:lnTo>
                    <a:lnTo>
                      <a:pt x="1747" y="2133"/>
                    </a:lnTo>
                    <a:lnTo>
                      <a:pt x="1763" y="2118"/>
                    </a:lnTo>
                    <a:lnTo>
                      <a:pt x="1778" y="2103"/>
                    </a:lnTo>
                    <a:lnTo>
                      <a:pt x="1794" y="2088"/>
                    </a:lnTo>
                    <a:lnTo>
                      <a:pt x="1808" y="2074"/>
                    </a:lnTo>
                    <a:lnTo>
                      <a:pt x="1821" y="2061"/>
                    </a:lnTo>
                    <a:lnTo>
                      <a:pt x="1830" y="2049"/>
                    </a:lnTo>
                    <a:lnTo>
                      <a:pt x="1836" y="2040"/>
                    </a:lnTo>
                    <a:lnTo>
                      <a:pt x="1834" y="2041"/>
                    </a:lnTo>
                    <a:lnTo>
                      <a:pt x="1833" y="2044"/>
                    </a:lnTo>
                    <a:lnTo>
                      <a:pt x="1831" y="2045"/>
                    </a:lnTo>
                    <a:lnTo>
                      <a:pt x="1830" y="2046"/>
                    </a:lnTo>
                    <a:lnTo>
                      <a:pt x="1828" y="2047"/>
                    </a:lnTo>
                    <a:lnTo>
                      <a:pt x="1827" y="2047"/>
                    </a:lnTo>
                    <a:lnTo>
                      <a:pt x="1827" y="2048"/>
                    </a:lnTo>
                    <a:lnTo>
                      <a:pt x="1826" y="2047"/>
                    </a:lnTo>
                    <a:lnTo>
                      <a:pt x="1827" y="2047"/>
                    </a:lnTo>
                    <a:lnTo>
                      <a:pt x="1828" y="2046"/>
                    </a:lnTo>
                    <a:lnTo>
                      <a:pt x="1829" y="2044"/>
                    </a:lnTo>
                    <a:lnTo>
                      <a:pt x="1832" y="2040"/>
                    </a:lnTo>
                    <a:lnTo>
                      <a:pt x="1835" y="2037"/>
                    </a:lnTo>
                    <a:lnTo>
                      <a:pt x="1833" y="2038"/>
                    </a:lnTo>
                    <a:lnTo>
                      <a:pt x="1830" y="2041"/>
                    </a:lnTo>
                    <a:lnTo>
                      <a:pt x="1826" y="2046"/>
                    </a:lnTo>
                    <a:lnTo>
                      <a:pt x="1821" y="2050"/>
                    </a:lnTo>
                    <a:lnTo>
                      <a:pt x="1816" y="2054"/>
                    </a:lnTo>
                    <a:lnTo>
                      <a:pt x="1823" y="2046"/>
                    </a:lnTo>
                    <a:lnTo>
                      <a:pt x="1829" y="2039"/>
                    </a:lnTo>
                    <a:lnTo>
                      <a:pt x="1836" y="2033"/>
                    </a:lnTo>
                    <a:lnTo>
                      <a:pt x="1843" y="2027"/>
                    </a:lnTo>
                    <a:lnTo>
                      <a:pt x="1851" y="2018"/>
                    </a:lnTo>
                    <a:lnTo>
                      <a:pt x="1861" y="2007"/>
                    </a:lnTo>
                    <a:lnTo>
                      <a:pt x="1875" y="1994"/>
                    </a:lnTo>
                    <a:lnTo>
                      <a:pt x="1877" y="1985"/>
                    </a:lnTo>
                    <a:lnTo>
                      <a:pt x="1882" y="1976"/>
                    </a:lnTo>
                    <a:lnTo>
                      <a:pt x="1891" y="1963"/>
                    </a:lnTo>
                    <a:lnTo>
                      <a:pt x="1901" y="1949"/>
                    </a:lnTo>
                    <a:lnTo>
                      <a:pt x="1917" y="1929"/>
                    </a:lnTo>
                    <a:lnTo>
                      <a:pt x="1932" y="1909"/>
                    </a:lnTo>
                    <a:lnTo>
                      <a:pt x="1946" y="1890"/>
                    </a:lnTo>
                    <a:lnTo>
                      <a:pt x="1947" y="1888"/>
                    </a:lnTo>
                    <a:lnTo>
                      <a:pt x="1948" y="1887"/>
                    </a:lnTo>
                    <a:lnTo>
                      <a:pt x="1949" y="1886"/>
                    </a:lnTo>
                    <a:lnTo>
                      <a:pt x="1950" y="1885"/>
                    </a:lnTo>
                    <a:lnTo>
                      <a:pt x="1951" y="1884"/>
                    </a:lnTo>
                    <a:lnTo>
                      <a:pt x="1952" y="1884"/>
                    </a:lnTo>
                    <a:lnTo>
                      <a:pt x="1953" y="1884"/>
                    </a:lnTo>
                    <a:lnTo>
                      <a:pt x="1953" y="1884"/>
                    </a:lnTo>
                    <a:lnTo>
                      <a:pt x="1953" y="1884"/>
                    </a:lnTo>
                    <a:lnTo>
                      <a:pt x="1953" y="1885"/>
                    </a:lnTo>
                    <a:lnTo>
                      <a:pt x="1952" y="1887"/>
                    </a:lnTo>
                    <a:lnTo>
                      <a:pt x="1951" y="1891"/>
                    </a:lnTo>
                    <a:lnTo>
                      <a:pt x="1949" y="1895"/>
                    </a:lnTo>
                    <a:lnTo>
                      <a:pt x="1946" y="1899"/>
                    </a:lnTo>
                    <a:lnTo>
                      <a:pt x="1946" y="1899"/>
                    </a:lnTo>
                    <a:lnTo>
                      <a:pt x="1947" y="1898"/>
                    </a:lnTo>
                    <a:lnTo>
                      <a:pt x="1949" y="1896"/>
                    </a:lnTo>
                    <a:lnTo>
                      <a:pt x="1951" y="1893"/>
                    </a:lnTo>
                    <a:lnTo>
                      <a:pt x="1954" y="1890"/>
                    </a:lnTo>
                    <a:lnTo>
                      <a:pt x="1959" y="1884"/>
                    </a:lnTo>
                    <a:lnTo>
                      <a:pt x="1962" y="1880"/>
                    </a:lnTo>
                    <a:lnTo>
                      <a:pt x="1966" y="1875"/>
                    </a:lnTo>
                    <a:lnTo>
                      <a:pt x="1970" y="1870"/>
                    </a:lnTo>
                    <a:lnTo>
                      <a:pt x="1973" y="1866"/>
                    </a:lnTo>
                    <a:lnTo>
                      <a:pt x="1976" y="1864"/>
                    </a:lnTo>
                    <a:lnTo>
                      <a:pt x="1977" y="1862"/>
                    </a:lnTo>
                    <a:lnTo>
                      <a:pt x="1978" y="1861"/>
                    </a:lnTo>
                    <a:lnTo>
                      <a:pt x="1979" y="1860"/>
                    </a:lnTo>
                    <a:lnTo>
                      <a:pt x="1979" y="1858"/>
                    </a:lnTo>
                    <a:lnTo>
                      <a:pt x="1980" y="1857"/>
                    </a:lnTo>
                    <a:lnTo>
                      <a:pt x="1980" y="1857"/>
                    </a:lnTo>
                    <a:lnTo>
                      <a:pt x="1979" y="1857"/>
                    </a:lnTo>
                    <a:lnTo>
                      <a:pt x="1979" y="1857"/>
                    </a:lnTo>
                    <a:lnTo>
                      <a:pt x="1978" y="1858"/>
                    </a:lnTo>
                    <a:lnTo>
                      <a:pt x="1976" y="1859"/>
                    </a:lnTo>
                    <a:lnTo>
                      <a:pt x="1975" y="1860"/>
                    </a:lnTo>
                    <a:lnTo>
                      <a:pt x="1973" y="1861"/>
                    </a:lnTo>
                    <a:lnTo>
                      <a:pt x="1972" y="1862"/>
                    </a:lnTo>
                    <a:lnTo>
                      <a:pt x="1970" y="1863"/>
                    </a:lnTo>
                    <a:lnTo>
                      <a:pt x="1969" y="1864"/>
                    </a:lnTo>
                    <a:lnTo>
                      <a:pt x="1969" y="1864"/>
                    </a:lnTo>
                    <a:lnTo>
                      <a:pt x="1968" y="1864"/>
                    </a:lnTo>
                    <a:lnTo>
                      <a:pt x="1968" y="1864"/>
                    </a:lnTo>
                    <a:lnTo>
                      <a:pt x="1969" y="1863"/>
                    </a:lnTo>
                    <a:lnTo>
                      <a:pt x="1970" y="1861"/>
                    </a:lnTo>
                    <a:lnTo>
                      <a:pt x="1971" y="1858"/>
                    </a:lnTo>
                    <a:lnTo>
                      <a:pt x="1975" y="1854"/>
                    </a:lnTo>
                    <a:lnTo>
                      <a:pt x="1978" y="1849"/>
                    </a:lnTo>
                    <a:lnTo>
                      <a:pt x="1981" y="1846"/>
                    </a:lnTo>
                    <a:lnTo>
                      <a:pt x="1983" y="1843"/>
                    </a:lnTo>
                    <a:lnTo>
                      <a:pt x="1985" y="1841"/>
                    </a:lnTo>
                    <a:lnTo>
                      <a:pt x="1987" y="1839"/>
                    </a:lnTo>
                    <a:lnTo>
                      <a:pt x="1988" y="1838"/>
                    </a:lnTo>
                    <a:lnTo>
                      <a:pt x="1990" y="1836"/>
                    </a:lnTo>
                    <a:lnTo>
                      <a:pt x="1992" y="1836"/>
                    </a:lnTo>
                    <a:lnTo>
                      <a:pt x="1993" y="1835"/>
                    </a:lnTo>
                    <a:lnTo>
                      <a:pt x="1994" y="1834"/>
                    </a:lnTo>
                    <a:lnTo>
                      <a:pt x="1997" y="1832"/>
                    </a:lnTo>
                    <a:lnTo>
                      <a:pt x="2000" y="1829"/>
                    </a:lnTo>
                    <a:lnTo>
                      <a:pt x="2005" y="1822"/>
                    </a:lnTo>
                    <a:lnTo>
                      <a:pt x="2012" y="1811"/>
                    </a:lnTo>
                    <a:lnTo>
                      <a:pt x="2020" y="1796"/>
                    </a:lnTo>
                    <a:lnTo>
                      <a:pt x="2036" y="1768"/>
                    </a:lnTo>
                    <a:lnTo>
                      <a:pt x="2049" y="1741"/>
                    </a:lnTo>
                    <a:lnTo>
                      <a:pt x="2062" y="1714"/>
                    </a:lnTo>
                    <a:lnTo>
                      <a:pt x="2074" y="1691"/>
                    </a:lnTo>
                    <a:lnTo>
                      <a:pt x="2080" y="1681"/>
                    </a:lnTo>
                    <a:lnTo>
                      <a:pt x="2086" y="1669"/>
                    </a:lnTo>
                    <a:lnTo>
                      <a:pt x="2095" y="1653"/>
                    </a:lnTo>
                    <a:lnTo>
                      <a:pt x="2109" y="1626"/>
                    </a:lnTo>
                    <a:lnTo>
                      <a:pt x="2123" y="1597"/>
                    </a:lnTo>
                    <a:lnTo>
                      <a:pt x="2137" y="1568"/>
                    </a:lnTo>
                    <a:lnTo>
                      <a:pt x="2148" y="1540"/>
                    </a:lnTo>
                    <a:lnTo>
                      <a:pt x="2152" y="1528"/>
                    </a:lnTo>
                    <a:lnTo>
                      <a:pt x="2155" y="1519"/>
                    </a:lnTo>
                    <a:lnTo>
                      <a:pt x="2156" y="1512"/>
                    </a:lnTo>
                    <a:lnTo>
                      <a:pt x="2157" y="1507"/>
                    </a:lnTo>
                    <a:lnTo>
                      <a:pt x="2157" y="1504"/>
                    </a:lnTo>
                    <a:lnTo>
                      <a:pt x="2161" y="1505"/>
                    </a:lnTo>
                    <a:lnTo>
                      <a:pt x="2165" y="1494"/>
                    </a:lnTo>
                    <a:lnTo>
                      <a:pt x="2169" y="1482"/>
                    </a:lnTo>
                    <a:lnTo>
                      <a:pt x="2172" y="1469"/>
                    </a:lnTo>
                    <a:lnTo>
                      <a:pt x="2173" y="1463"/>
                    </a:lnTo>
                    <a:lnTo>
                      <a:pt x="2174" y="1456"/>
                    </a:lnTo>
                    <a:lnTo>
                      <a:pt x="2175" y="1458"/>
                    </a:lnTo>
                    <a:lnTo>
                      <a:pt x="2175" y="1454"/>
                    </a:lnTo>
                    <a:lnTo>
                      <a:pt x="2176" y="1451"/>
                    </a:lnTo>
                    <a:lnTo>
                      <a:pt x="2176" y="1450"/>
                    </a:lnTo>
                    <a:lnTo>
                      <a:pt x="2176" y="1448"/>
                    </a:lnTo>
                    <a:lnTo>
                      <a:pt x="2176" y="1448"/>
                    </a:lnTo>
                    <a:lnTo>
                      <a:pt x="2175" y="1448"/>
                    </a:lnTo>
                    <a:lnTo>
                      <a:pt x="2175" y="1447"/>
                    </a:lnTo>
                    <a:lnTo>
                      <a:pt x="2174" y="1446"/>
                    </a:lnTo>
                    <a:lnTo>
                      <a:pt x="2174" y="1446"/>
                    </a:lnTo>
                    <a:lnTo>
                      <a:pt x="2173" y="1446"/>
                    </a:lnTo>
                    <a:lnTo>
                      <a:pt x="2173" y="1448"/>
                    </a:lnTo>
                    <a:lnTo>
                      <a:pt x="2172" y="1449"/>
                    </a:lnTo>
                    <a:lnTo>
                      <a:pt x="2172" y="1449"/>
                    </a:lnTo>
                    <a:lnTo>
                      <a:pt x="2176" y="1439"/>
                    </a:lnTo>
                    <a:lnTo>
                      <a:pt x="2181" y="1431"/>
                    </a:lnTo>
                    <a:lnTo>
                      <a:pt x="2184" y="1424"/>
                    </a:lnTo>
                    <a:lnTo>
                      <a:pt x="2188" y="1414"/>
                    </a:lnTo>
                    <a:lnTo>
                      <a:pt x="2191" y="1400"/>
                    </a:lnTo>
                    <a:lnTo>
                      <a:pt x="2190" y="1396"/>
                    </a:lnTo>
                    <a:lnTo>
                      <a:pt x="2191" y="1394"/>
                    </a:lnTo>
                    <a:lnTo>
                      <a:pt x="2191" y="1391"/>
                    </a:lnTo>
                    <a:lnTo>
                      <a:pt x="2192" y="1389"/>
                    </a:lnTo>
                    <a:lnTo>
                      <a:pt x="2193" y="1386"/>
                    </a:lnTo>
                    <a:lnTo>
                      <a:pt x="2194" y="1383"/>
                    </a:lnTo>
                    <a:lnTo>
                      <a:pt x="2195" y="1381"/>
                    </a:lnTo>
                    <a:lnTo>
                      <a:pt x="2197" y="1378"/>
                    </a:lnTo>
                    <a:lnTo>
                      <a:pt x="2198" y="1375"/>
                    </a:lnTo>
                    <a:lnTo>
                      <a:pt x="2198" y="1373"/>
                    </a:lnTo>
                    <a:lnTo>
                      <a:pt x="2199" y="1372"/>
                    </a:lnTo>
                    <a:lnTo>
                      <a:pt x="2199" y="1371"/>
                    </a:lnTo>
                    <a:lnTo>
                      <a:pt x="2199" y="1371"/>
                    </a:lnTo>
                    <a:lnTo>
                      <a:pt x="2199" y="1372"/>
                    </a:lnTo>
                    <a:lnTo>
                      <a:pt x="2199" y="1373"/>
                    </a:lnTo>
                    <a:lnTo>
                      <a:pt x="2199" y="1377"/>
                    </a:lnTo>
                    <a:lnTo>
                      <a:pt x="2198" y="1381"/>
                    </a:lnTo>
                    <a:lnTo>
                      <a:pt x="2197" y="1385"/>
                    </a:lnTo>
                    <a:lnTo>
                      <a:pt x="2195" y="1392"/>
                    </a:lnTo>
                    <a:lnTo>
                      <a:pt x="2193" y="1400"/>
                    </a:lnTo>
                    <a:lnTo>
                      <a:pt x="2199" y="1388"/>
                    </a:lnTo>
                    <a:lnTo>
                      <a:pt x="2204" y="1371"/>
                    </a:lnTo>
                    <a:lnTo>
                      <a:pt x="2210" y="1352"/>
                    </a:lnTo>
                    <a:lnTo>
                      <a:pt x="2216" y="1330"/>
                    </a:lnTo>
                    <a:lnTo>
                      <a:pt x="2222" y="1307"/>
                    </a:lnTo>
                    <a:lnTo>
                      <a:pt x="2226" y="1284"/>
                    </a:lnTo>
                    <a:lnTo>
                      <a:pt x="2231" y="1267"/>
                    </a:lnTo>
                    <a:lnTo>
                      <a:pt x="2234" y="1251"/>
                    </a:lnTo>
                    <a:lnTo>
                      <a:pt x="2236" y="1236"/>
                    </a:lnTo>
                    <a:lnTo>
                      <a:pt x="2238" y="1224"/>
                    </a:lnTo>
                    <a:lnTo>
                      <a:pt x="2239" y="1210"/>
                    </a:lnTo>
                    <a:lnTo>
                      <a:pt x="2241" y="1200"/>
                    </a:lnTo>
                    <a:lnTo>
                      <a:pt x="2241" y="1197"/>
                    </a:lnTo>
                    <a:lnTo>
                      <a:pt x="2242" y="1207"/>
                    </a:lnTo>
                    <a:lnTo>
                      <a:pt x="2244" y="1221"/>
                    </a:lnTo>
                    <a:lnTo>
                      <a:pt x="2244" y="1240"/>
                    </a:lnTo>
                    <a:lnTo>
                      <a:pt x="2245" y="1260"/>
                    </a:lnTo>
                    <a:lnTo>
                      <a:pt x="2244" y="1288"/>
                    </a:lnTo>
                    <a:lnTo>
                      <a:pt x="2243" y="1315"/>
                    </a:lnTo>
                    <a:lnTo>
                      <a:pt x="2240" y="1339"/>
                    </a:lnTo>
                    <a:lnTo>
                      <a:pt x="2237" y="1349"/>
                    </a:lnTo>
                    <a:lnTo>
                      <a:pt x="2234" y="1356"/>
                    </a:lnTo>
                    <a:lnTo>
                      <a:pt x="2236" y="1356"/>
                    </a:lnTo>
                    <a:lnTo>
                      <a:pt x="2236" y="1362"/>
                    </a:lnTo>
                    <a:lnTo>
                      <a:pt x="2235" y="1369"/>
                    </a:lnTo>
                    <a:lnTo>
                      <a:pt x="2235" y="1378"/>
                    </a:lnTo>
                    <a:lnTo>
                      <a:pt x="2234" y="1381"/>
                    </a:lnTo>
                    <a:lnTo>
                      <a:pt x="2234" y="1384"/>
                    </a:lnTo>
                    <a:lnTo>
                      <a:pt x="2234" y="1387"/>
                    </a:lnTo>
                    <a:lnTo>
                      <a:pt x="2234" y="1389"/>
                    </a:lnTo>
                    <a:lnTo>
                      <a:pt x="2235" y="1390"/>
                    </a:lnTo>
                    <a:lnTo>
                      <a:pt x="2235" y="1390"/>
                    </a:lnTo>
                    <a:lnTo>
                      <a:pt x="2237" y="1390"/>
                    </a:lnTo>
                    <a:lnTo>
                      <a:pt x="2238" y="1388"/>
                    </a:lnTo>
                    <a:lnTo>
                      <a:pt x="2240" y="1385"/>
                    </a:lnTo>
                    <a:lnTo>
                      <a:pt x="2236" y="1400"/>
                    </a:lnTo>
                    <a:lnTo>
                      <a:pt x="2233" y="1414"/>
                    </a:lnTo>
                    <a:lnTo>
                      <a:pt x="2232" y="1423"/>
                    </a:lnTo>
                    <a:lnTo>
                      <a:pt x="2229" y="1435"/>
                    </a:lnTo>
                    <a:lnTo>
                      <a:pt x="2229" y="1443"/>
                    </a:lnTo>
                    <a:lnTo>
                      <a:pt x="2231" y="1450"/>
                    </a:lnTo>
                    <a:lnTo>
                      <a:pt x="2232" y="1456"/>
                    </a:lnTo>
                    <a:lnTo>
                      <a:pt x="2233" y="1463"/>
                    </a:lnTo>
                    <a:lnTo>
                      <a:pt x="2233" y="1471"/>
                    </a:lnTo>
                    <a:lnTo>
                      <a:pt x="2232" y="1472"/>
                    </a:lnTo>
                    <a:lnTo>
                      <a:pt x="2232" y="1473"/>
                    </a:lnTo>
                    <a:lnTo>
                      <a:pt x="2231" y="1475"/>
                    </a:lnTo>
                    <a:lnTo>
                      <a:pt x="2229" y="1477"/>
                    </a:lnTo>
                    <a:lnTo>
                      <a:pt x="2227" y="1481"/>
                    </a:lnTo>
                    <a:lnTo>
                      <a:pt x="2226" y="1484"/>
                    </a:lnTo>
                    <a:lnTo>
                      <a:pt x="2224" y="1487"/>
                    </a:lnTo>
                    <a:lnTo>
                      <a:pt x="2223" y="1490"/>
                    </a:lnTo>
                    <a:lnTo>
                      <a:pt x="2222" y="1492"/>
                    </a:lnTo>
                    <a:lnTo>
                      <a:pt x="2221" y="1494"/>
                    </a:lnTo>
                    <a:lnTo>
                      <a:pt x="2220" y="1495"/>
                    </a:lnTo>
                    <a:lnTo>
                      <a:pt x="2220" y="1497"/>
                    </a:lnTo>
                    <a:lnTo>
                      <a:pt x="2220" y="1497"/>
                    </a:lnTo>
                    <a:lnTo>
                      <a:pt x="2219" y="1499"/>
                    </a:lnTo>
                    <a:lnTo>
                      <a:pt x="2219" y="1501"/>
                    </a:lnTo>
                    <a:lnTo>
                      <a:pt x="2218" y="1505"/>
                    </a:lnTo>
                    <a:lnTo>
                      <a:pt x="2217" y="1509"/>
                    </a:lnTo>
                    <a:lnTo>
                      <a:pt x="2214" y="1523"/>
                    </a:lnTo>
                    <a:lnTo>
                      <a:pt x="2209" y="1539"/>
                    </a:lnTo>
                    <a:lnTo>
                      <a:pt x="2205" y="1551"/>
                    </a:lnTo>
                    <a:lnTo>
                      <a:pt x="2202" y="1562"/>
                    </a:lnTo>
                    <a:lnTo>
                      <a:pt x="2200" y="1572"/>
                    </a:lnTo>
                    <a:lnTo>
                      <a:pt x="2198" y="1578"/>
                    </a:lnTo>
                    <a:lnTo>
                      <a:pt x="2197" y="1580"/>
                    </a:lnTo>
                    <a:lnTo>
                      <a:pt x="2195" y="1580"/>
                    </a:lnTo>
                    <a:lnTo>
                      <a:pt x="2194" y="1582"/>
                    </a:lnTo>
                    <a:lnTo>
                      <a:pt x="2193" y="1584"/>
                    </a:lnTo>
                    <a:lnTo>
                      <a:pt x="2191" y="1586"/>
                    </a:lnTo>
                    <a:lnTo>
                      <a:pt x="2189" y="1590"/>
                    </a:lnTo>
                    <a:lnTo>
                      <a:pt x="2182" y="1613"/>
                    </a:lnTo>
                    <a:lnTo>
                      <a:pt x="2176" y="1634"/>
                    </a:lnTo>
                    <a:lnTo>
                      <a:pt x="2167" y="1673"/>
                    </a:lnTo>
                    <a:lnTo>
                      <a:pt x="2168" y="1671"/>
                    </a:lnTo>
                    <a:lnTo>
                      <a:pt x="2170" y="1666"/>
                    </a:lnTo>
                    <a:lnTo>
                      <a:pt x="2173" y="1660"/>
                    </a:lnTo>
                    <a:lnTo>
                      <a:pt x="2177" y="1653"/>
                    </a:lnTo>
                    <a:lnTo>
                      <a:pt x="2181" y="1647"/>
                    </a:lnTo>
                    <a:lnTo>
                      <a:pt x="2183" y="1643"/>
                    </a:lnTo>
                    <a:lnTo>
                      <a:pt x="2185" y="1639"/>
                    </a:lnTo>
                    <a:lnTo>
                      <a:pt x="2186" y="1637"/>
                    </a:lnTo>
                    <a:lnTo>
                      <a:pt x="2187" y="1635"/>
                    </a:lnTo>
                    <a:lnTo>
                      <a:pt x="2188" y="1634"/>
                    </a:lnTo>
                    <a:lnTo>
                      <a:pt x="2188" y="1633"/>
                    </a:lnTo>
                    <a:lnTo>
                      <a:pt x="2184" y="1641"/>
                    </a:lnTo>
                    <a:lnTo>
                      <a:pt x="2182" y="1646"/>
                    </a:lnTo>
                    <a:lnTo>
                      <a:pt x="2181" y="1651"/>
                    </a:lnTo>
                    <a:lnTo>
                      <a:pt x="2180" y="1654"/>
                    </a:lnTo>
                    <a:lnTo>
                      <a:pt x="2178" y="1658"/>
                    </a:lnTo>
                    <a:lnTo>
                      <a:pt x="2177" y="1658"/>
                    </a:lnTo>
                    <a:lnTo>
                      <a:pt x="2156" y="1698"/>
                    </a:lnTo>
                    <a:lnTo>
                      <a:pt x="2137" y="1733"/>
                    </a:lnTo>
                    <a:lnTo>
                      <a:pt x="2120" y="1764"/>
                    </a:lnTo>
                    <a:lnTo>
                      <a:pt x="2104" y="1791"/>
                    </a:lnTo>
                    <a:lnTo>
                      <a:pt x="2091" y="1813"/>
                    </a:lnTo>
                    <a:lnTo>
                      <a:pt x="2081" y="1833"/>
                    </a:lnTo>
                    <a:lnTo>
                      <a:pt x="2072" y="1849"/>
                    </a:lnTo>
                    <a:lnTo>
                      <a:pt x="2065" y="1863"/>
                    </a:lnTo>
                    <a:lnTo>
                      <a:pt x="2057" y="1879"/>
                    </a:lnTo>
                    <a:lnTo>
                      <a:pt x="2052" y="1891"/>
                    </a:lnTo>
                    <a:lnTo>
                      <a:pt x="2048" y="1899"/>
                    </a:lnTo>
                    <a:lnTo>
                      <a:pt x="2046" y="1907"/>
                    </a:lnTo>
                    <a:lnTo>
                      <a:pt x="2043" y="1912"/>
                    </a:lnTo>
                    <a:lnTo>
                      <a:pt x="2039" y="1917"/>
                    </a:lnTo>
                    <a:lnTo>
                      <a:pt x="2043" y="1909"/>
                    </a:lnTo>
                    <a:lnTo>
                      <a:pt x="2014" y="1958"/>
                    </a:lnTo>
                    <a:lnTo>
                      <a:pt x="1986" y="2001"/>
                    </a:lnTo>
                    <a:lnTo>
                      <a:pt x="1958" y="2040"/>
                    </a:lnTo>
                    <a:lnTo>
                      <a:pt x="1928" y="2079"/>
                    </a:lnTo>
                    <a:lnTo>
                      <a:pt x="1908" y="2104"/>
                    </a:lnTo>
                    <a:lnTo>
                      <a:pt x="1886" y="2131"/>
                    </a:lnTo>
                    <a:lnTo>
                      <a:pt x="1863" y="2157"/>
                    </a:lnTo>
                    <a:lnTo>
                      <a:pt x="1838" y="2186"/>
                    </a:lnTo>
                    <a:lnTo>
                      <a:pt x="1810" y="2217"/>
                    </a:lnTo>
                    <a:lnTo>
                      <a:pt x="1780" y="2250"/>
                    </a:lnTo>
                    <a:lnTo>
                      <a:pt x="1782" y="2247"/>
                    </a:lnTo>
                    <a:lnTo>
                      <a:pt x="1788" y="2243"/>
                    </a:lnTo>
                    <a:lnTo>
                      <a:pt x="1795" y="2238"/>
                    </a:lnTo>
                    <a:lnTo>
                      <a:pt x="1804" y="2232"/>
                    </a:lnTo>
                    <a:lnTo>
                      <a:pt x="1812" y="2225"/>
                    </a:lnTo>
                    <a:lnTo>
                      <a:pt x="1819" y="2219"/>
                    </a:lnTo>
                    <a:lnTo>
                      <a:pt x="1825" y="2216"/>
                    </a:lnTo>
                    <a:lnTo>
                      <a:pt x="1827" y="2213"/>
                    </a:lnTo>
                    <a:lnTo>
                      <a:pt x="1822" y="2221"/>
                    </a:lnTo>
                    <a:lnTo>
                      <a:pt x="1812" y="2232"/>
                    </a:lnTo>
                    <a:lnTo>
                      <a:pt x="1800" y="2245"/>
                    </a:lnTo>
                    <a:lnTo>
                      <a:pt x="1789" y="2257"/>
                    </a:lnTo>
                    <a:lnTo>
                      <a:pt x="1775" y="2271"/>
                    </a:lnTo>
                    <a:lnTo>
                      <a:pt x="1767" y="2278"/>
                    </a:lnTo>
                    <a:lnTo>
                      <a:pt x="1767" y="2279"/>
                    </a:lnTo>
                    <a:lnTo>
                      <a:pt x="1767" y="2279"/>
                    </a:lnTo>
                    <a:lnTo>
                      <a:pt x="1767" y="2279"/>
                    </a:lnTo>
                    <a:lnTo>
                      <a:pt x="1767" y="2279"/>
                    </a:lnTo>
                    <a:lnTo>
                      <a:pt x="1767" y="2279"/>
                    </a:lnTo>
                    <a:lnTo>
                      <a:pt x="1767" y="2279"/>
                    </a:lnTo>
                    <a:lnTo>
                      <a:pt x="1767" y="2280"/>
                    </a:lnTo>
                    <a:lnTo>
                      <a:pt x="1767" y="2281"/>
                    </a:lnTo>
                    <a:lnTo>
                      <a:pt x="1768" y="2311"/>
                    </a:lnTo>
                    <a:lnTo>
                      <a:pt x="1768" y="2380"/>
                    </a:lnTo>
                    <a:lnTo>
                      <a:pt x="1770" y="2451"/>
                    </a:lnTo>
                    <a:lnTo>
                      <a:pt x="1770" y="2522"/>
                    </a:lnTo>
                    <a:lnTo>
                      <a:pt x="1770" y="2553"/>
                    </a:lnTo>
                    <a:lnTo>
                      <a:pt x="1770" y="2584"/>
                    </a:lnTo>
                    <a:lnTo>
                      <a:pt x="1770" y="2599"/>
                    </a:lnTo>
                    <a:lnTo>
                      <a:pt x="1770" y="2606"/>
                    </a:lnTo>
                    <a:lnTo>
                      <a:pt x="1768" y="2616"/>
                    </a:lnTo>
                    <a:lnTo>
                      <a:pt x="1767" y="2633"/>
                    </a:lnTo>
                    <a:lnTo>
                      <a:pt x="1765" y="2650"/>
                    </a:lnTo>
                    <a:lnTo>
                      <a:pt x="1762" y="2666"/>
                    </a:lnTo>
                    <a:lnTo>
                      <a:pt x="1760" y="2674"/>
                    </a:lnTo>
                    <a:lnTo>
                      <a:pt x="1757" y="2681"/>
                    </a:lnTo>
                    <a:lnTo>
                      <a:pt x="1753" y="2695"/>
                    </a:lnTo>
                    <a:lnTo>
                      <a:pt x="1750" y="2701"/>
                    </a:lnTo>
                    <a:lnTo>
                      <a:pt x="1747" y="2706"/>
                    </a:lnTo>
                    <a:lnTo>
                      <a:pt x="1741" y="2719"/>
                    </a:lnTo>
                    <a:lnTo>
                      <a:pt x="1734" y="2730"/>
                    </a:lnTo>
                    <a:lnTo>
                      <a:pt x="1730" y="2736"/>
                    </a:lnTo>
                    <a:lnTo>
                      <a:pt x="1715" y="2754"/>
                    </a:lnTo>
                    <a:lnTo>
                      <a:pt x="1699" y="2771"/>
                    </a:lnTo>
                    <a:lnTo>
                      <a:pt x="1681" y="2785"/>
                    </a:lnTo>
                    <a:lnTo>
                      <a:pt x="1653" y="2803"/>
                    </a:lnTo>
                    <a:lnTo>
                      <a:pt x="1622" y="2816"/>
                    </a:lnTo>
                    <a:lnTo>
                      <a:pt x="1614" y="2819"/>
                    </a:lnTo>
                    <a:lnTo>
                      <a:pt x="1609" y="2820"/>
                    </a:lnTo>
                    <a:lnTo>
                      <a:pt x="1604" y="2821"/>
                    </a:lnTo>
                    <a:lnTo>
                      <a:pt x="1593" y="2823"/>
                    </a:lnTo>
                    <a:lnTo>
                      <a:pt x="1583" y="2824"/>
                    </a:lnTo>
                    <a:lnTo>
                      <a:pt x="1573" y="2825"/>
                    </a:lnTo>
                    <a:lnTo>
                      <a:pt x="1568" y="2825"/>
                    </a:lnTo>
                    <a:lnTo>
                      <a:pt x="1556" y="2825"/>
                    </a:lnTo>
                    <a:lnTo>
                      <a:pt x="1511" y="2825"/>
                    </a:lnTo>
                    <a:lnTo>
                      <a:pt x="1335" y="2831"/>
                    </a:lnTo>
                    <a:lnTo>
                      <a:pt x="1248" y="2833"/>
                    </a:lnTo>
                    <a:lnTo>
                      <a:pt x="1163" y="2834"/>
                    </a:lnTo>
                    <a:lnTo>
                      <a:pt x="1080" y="2833"/>
                    </a:lnTo>
                    <a:lnTo>
                      <a:pt x="1001" y="2830"/>
                    </a:lnTo>
                    <a:lnTo>
                      <a:pt x="882" y="2825"/>
                    </a:lnTo>
                    <a:lnTo>
                      <a:pt x="822" y="2823"/>
                    </a:lnTo>
                    <a:lnTo>
                      <a:pt x="762" y="2821"/>
                    </a:lnTo>
                    <a:lnTo>
                      <a:pt x="731" y="2818"/>
                    </a:lnTo>
                    <a:lnTo>
                      <a:pt x="722" y="2817"/>
                    </a:lnTo>
                    <a:lnTo>
                      <a:pt x="714" y="2816"/>
                    </a:lnTo>
                    <a:lnTo>
                      <a:pt x="696" y="2814"/>
                    </a:lnTo>
                    <a:lnTo>
                      <a:pt x="687" y="2811"/>
                    </a:lnTo>
                    <a:lnTo>
                      <a:pt x="678" y="2809"/>
                    </a:lnTo>
                    <a:lnTo>
                      <a:pt x="660" y="2804"/>
                    </a:lnTo>
                    <a:lnTo>
                      <a:pt x="640" y="2797"/>
                    </a:lnTo>
                    <a:lnTo>
                      <a:pt x="621" y="2787"/>
                    </a:lnTo>
                    <a:lnTo>
                      <a:pt x="612" y="2782"/>
                    </a:lnTo>
                    <a:lnTo>
                      <a:pt x="608" y="2779"/>
                    </a:lnTo>
                    <a:lnTo>
                      <a:pt x="603" y="2774"/>
                    </a:lnTo>
                    <a:lnTo>
                      <a:pt x="594" y="2767"/>
                    </a:lnTo>
                    <a:lnTo>
                      <a:pt x="585" y="2759"/>
                    </a:lnTo>
                    <a:lnTo>
                      <a:pt x="577" y="2750"/>
                    </a:lnTo>
                    <a:lnTo>
                      <a:pt x="569" y="2739"/>
                    </a:lnTo>
                    <a:lnTo>
                      <a:pt x="562" y="2729"/>
                    </a:lnTo>
                    <a:lnTo>
                      <a:pt x="557" y="2717"/>
                    </a:lnTo>
                    <a:lnTo>
                      <a:pt x="551" y="2705"/>
                    </a:lnTo>
                    <a:lnTo>
                      <a:pt x="548" y="2694"/>
                    </a:lnTo>
                    <a:lnTo>
                      <a:pt x="545" y="2682"/>
                    </a:lnTo>
                    <a:lnTo>
                      <a:pt x="544" y="2669"/>
                    </a:lnTo>
                    <a:lnTo>
                      <a:pt x="543" y="2657"/>
                    </a:lnTo>
                    <a:lnTo>
                      <a:pt x="543" y="2646"/>
                    </a:lnTo>
                    <a:lnTo>
                      <a:pt x="543" y="2640"/>
                    </a:lnTo>
                    <a:lnTo>
                      <a:pt x="544" y="2634"/>
                    </a:lnTo>
                    <a:lnTo>
                      <a:pt x="544" y="2632"/>
                    </a:lnTo>
                    <a:lnTo>
                      <a:pt x="545" y="2629"/>
                    </a:lnTo>
                    <a:lnTo>
                      <a:pt x="545" y="2626"/>
                    </a:lnTo>
                    <a:lnTo>
                      <a:pt x="546" y="2621"/>
                    </a:lnTo>
                    <a:lnTo>
                      <a:pt x="546" y="2620"/>
                    </a:lnTo>
                    <a:lnTo>
                      <a:pt x="546" y="2620"/>
                    </a:lnTo>
                    <a:lnTo>
                      <a:pt x="546" y="2620"/>
                    </a:lnTo>
                    <a:lnTo>
                      <a:pt x="546" y="2619"/>
                    </a:lnTo>
                    <a:lnTo>
                      <a:pt x="542" y="2416"/>
                    </a:lnTo>
                    <a:lnTo>
                      <a:pt x="539" y="2312"/>
                    </a:lnTo>
                    <a:lnTo>
                      <a:pt x="539" y="2287"/>
                    </a:lnTo>
                    <a:lnTo>
                      <a:pt x="539" y="2286"/>
                    </a:lnTo>
                    <a:lnTo>
                      <a:pt x="539" y="2286"/>
                    </a:lnTo>
                    <a:lnTo>
                      <a:pt x="539" y="2286"/>
                    </a:lnTo>
                    <a:lnTo>
                      <a:pt x="539" y="2285"/>
                    </a:lnTo>
                    <a:lnTo>
                      <a:pt x="537" y="2283"/>
                    </a:lnTo>
                    <a:lnTo>
                      <a:pt x="537" y="2281"/>
                    </a:lnTo>
                    <a:lnTo>
                      <a:pt x="537" y="2281"/>
                    </a:lnTo>
                    <a:lnTo>
                      <a:pt x="536" y="2280"/>
                    </a:lnTo>
                    <a:lnTo>
                      <a:pt x="535" y="2280"/>
                    </a:lnTo>
                    <a:lnTo>
                      <a:pt x="535" y="2279"/>
                    </a:lnTo>
                    <a:lnTo>
                      <a:pt x="535" y="2279"/>
                    </a:lnTo>
                    <a:lnTo>
                      <a:pt x="534" y="2279"/>
                    </a:lnTo>
                    <a:lnTo>
                      <a:pt x="525" y="2270"/>
                    </a:lnTo>
                    <a:lnTo>
                      <a:pt x="463" y="2210"/>
                    </a:lnTo>
                    <a:lnTo>
                      <a:pt x="404" y="2148"/>
                    </a:lnTo>
                    <a:lnTo>
                      <a:pt x="346" y="2082"/>
                    </a:lnTo>
                    <a:lnTo>
                      <a:pt x="292" y="2013"/>
                    </a:lnTo>
                    <a:lnTo>
                      <a:pt x="240" y="1941"/>
                    </a:lnTo>
                    <a:lnTo>
                      <a:pt x="243" y="1944"/>
                    </a:lnTo>
                    <a:lnTo>
                      <a:pt x="227" y="1918"/>
                    </a:lnTo>
                    <a:lnTo>
                      <a:pt x="210" y="1890"/>
                    </a:lnTo>
                    <a:lnTo>
                      <a:pt x="194" y="1861"/>
                    </a:lnTo>
                    <a:lnTo>
                      <a:pt x="178" y="1831"/>
                    </a:lnTo>
                    <a:lnTo>
                      <a:pt x="163" y="1802"/>
                    </a:lnTo>
                    <a:lnTo>
                      <a:pt x="148" y="1775"/>
                    </a:lnTo>
                    <a:lnTo>
                      <a:pt x="134" y="1749"/>
                    </a:lnTo>
                    <a:lnTo>
                      <a:pt x="120" y="1726"/>
                    </a:lnTo>
                    <a:lnTo>
                      <a:pt x="122" y="1727"/>
                    </a:lnTo>
                    <a:lnTo>
                      <a:pt x="122" y="1726"/>
                    </a:lnTo>
                    <a:lnTo>
                      <a:pt x="122" y="1724"/>
                    </a:lnTo>
                    <a:lnTo>
                      <a:pt x="122" y="1724"/>
                    </a:lnTo>
                    <a:lnTo>
                      <a:pt x="121" y="1722"/>
                    </a:lnTo>
                    <a:lnTo>
                      <a:pt x="120" y="1720"/>
                    </a:lnTo>
                    <a:lnTo>
                      <a:pt x="118" y="1716"/>
                    </a:lnTo>
                    <a:lnTo>
                      <a:pt x="114" y="1708"/>
                    </a:lnTo>
                    <a:lnTo>
                      <a:pt x="109" y="1697"/>
                    </a:lnTo>
                    <a:lnTo>
                      <a:pt x="105" y="1688"/>
                    </a:lnTo>
                    <a:lnTo>
                      <a:pt x="101" y="1679"/>
                    </a:lnTo>
                    <a:lnTo>
                      <a:pt x="98" y="1673"/>
                    </a:lnTo>
                    <a:lnTo>
                      <a:pt x="97" y="1671"/>
                    </a:lnTo>
                    <a:lnTo>
                      <a:pt x="100" y="1675"/>
                    </a:lnTo>
                    <a:lnTo>
                      <a:pt x="78" y="1617"/>
                    </a:lnTo>
                    <a:lnTo>
                      <a:pt x="56" y="1556"/>
                    </a:lnTo>
                    <a:lnTo>
                      <a:pt x="38" y="1493"/>
                    </a:lnTo>
                    <a:lnTo>
                      <a:pt x="17" y="1399"/>
                    </a:lnTo>
                    <a:lnTo>
                      <a:pt x="0" y="1304"/>
                    </a:lnTo>
                    <a:lnTo>
                      <a:pt x="0" y="1296"/>
                    </a:lnTo>
                    <a:lnTo>
                      <a:pt x="0" y="1283"/>
                    </a:lnTo>
                    <a:lnTo>
                      <a:pt x="0" y="1269"/>
                    </a:lnTo>
                    <a:lnTo>
                      <a:pt x="0" y="1244"/>
                    </a:lnTo>
                    <a:lnTo>
                      <a:pt x="0" y="1217"/>
                    </a:lnTo>
                    <a:lnTo>
                      <a:pt x="1" y="1190"/>
                    </a:lnTo>
                    <a:lnTo>
                      <a:pt x="3" y="1163"/>
                    </a:lnTo>
                    <a:lnTo>
                      <a:pt x="5" y="1141"/>
                    </a:lnTo>
                    <a:lnTo>
                      <a:pt x="8" y="1124"/>
                    </a:lnTo>
                    <a:lnTo>
                      <a:pt x="22" y="1027"/>
                    </a:lnTo>
                    <a:lnTo>
                      <a:pt x="44" y="930"/>
                    </a:lnTo>
                    <a:lnTo>
                      <a:pt x="71" y="835"/>
                    </a:lnTo>
                    <a:lnTo>
                      <a:pt x="96" y="764"/>
                    </a:lnTo>
                    <a:lnTo>
                      <a:pt x="121" y="693"/>
                    </a:lnTo>
                    <a:lnTo>
                      <a:pt x="124" y="684"/>
                    </a:lnTo>
                    <a:lnTo>
                      <a:pt x="125" y="680"/>
                    </a:lnTo>
                    <a:lnTo>
                      <a:pt x="127" y="674"/>
                    </a:lnTo>
                    <a:lnTo>
                      <a:pt x="136" y="655"/>
                    </a:lnTo>
                    <a:lnTo>
                      <a:pt x="144" y="636"/>
                    </a:lnTo>
                    <a:lnTo>
                      <a:pt x="153" y="617"/>
                    </a:lnTo>
                    <a:lnTo>
                      <a:pt x="173" y="582"/>
                    </a:lnTo>
                    <a:lnTo>
                      <a:pt x="194" y="547"/>
                    </a:lnTo>
                    <a:lnTo>
                      <a:pt x="230" y="494"/>
                    </a:lnTo>
                    <a:lnTo>
                      <a:pt x="270" y="444"/>
                    </a:lnTo>
                    <a:lnTo>
                      <a:pt x="311" y="395"/>
                    </a:lnTo>
                    <a:lnTo>
                      <a:pt x="356" y="349"/>
                    </a:lnTo>
                    <a:lnTo>
                      <a:pt x="403" y="305"/>
                    </a:lnTo>
                    <a:lnTo>
                      <a:pt x="463" y="253"/>
                    </a:lnTo>
                    <a:lnTo>
                      <a:pt x="528" y="204"/>
                    </a:lnTo>
                    <a:lnTo>
                      <a:pt x="595" y="159"/>
                    </a:lnTo>
                    <a:lnTo>
                      <a:pt x="665" y="119"/>
                    </a:lnTo>
                    <a:lnTo>
                      <a:pt x="669" y="118"/>
                    </a:lnTo>
                    <a:lnTo>
                      <a:pt x="672" y="118"/>
                    </a:lnTo>
                    <a:lnTo>
                      <a:pt x="677" y="117"/>
                    </a:lnTo>
                    <a:lnTo>
                      <a:pt x="683" y="116"/>
                    </a:lnTo>
                    <a:lnTo>
                      <a:pt x="690" y="113"/>
                    </a:lnTo>
                    <a:lnTo>
                      <a:pt x="701" y="108"/>
                    </a:lnTo>
                    <a:lnTo>
                      <a:pt x="717" y="101"/>
                    </a:lnTo>
                    <a:lnTo>
                      <a:pt x="716" y="92"/>
                    </a:lnTo>
                    <a:lnTo>
                      <a:pt x="775" y="70"/>
                    </a:lnTo>
                    <a:lnTo>
                      <a:pt x="837" y="49"/>
                    </a:lnTo>
                    <a:lnTo>
                      <a:pt x="902" y="31"/>
                    </a:lnTo>
                    <a:lnTo>
                      <a:pt x="967" y="16"/>
                    </a:lnTo>
                    <a:lnTo>
                      <a:pt x="1020" y="6"/>
                    </a:lnTo>
                    <a:lnTo>
                      <a:pt x="1072" y="1"/>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7" name="Freeform 44"/>
              <p:cNvSpPr>
                <a:spLocks/>
              </p:cNvSpPr>
              <p:nvPr/>
            </p:nvSpPr>
            <p:spPr bwMode="auto">
              <a:xfrm>
                <a:off x="7791451" y="3155950"/>
                <a:ext cx="3175" cy="4763"/>
              </a:xfrm>
              <a:custGeom>
                <a:avLst/>
                <a:gdLst>
                  <a:gd name="T0" fmla="*/ 0 w 2"/>
                  <a:gd name="T1" fmla="*/ 0 h 3"/>
                  <a:gd name="T2" fmla="*/ 1 w 2"/>
                  <a:gd name="T3" fmla="*/ 0 h 3"/>
                  <a:gd name="T4" fmla="*/ 2 w 2"/>
                  <a:gd name="T5" fmla="*/ 2 h 3"/>
                  <a:gd name="T6" fmla="*/ 2 w 2"/>
                  <a:gd name="T7" fmla="*/ 3 h 3"/>
                  <a:gd name="T8" fmla="*/ 1 w 2"/>
                  <a:gd name="T9" fmla="*/ 3 h 3"/>
                  <a:gd name="T10" fmla="*/ 0 w 2"/>
                  <a:gd name="T11" fmla="*/ 3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lnTo>
                      <a:pt x="1" y="0"/>
                    </a:lnTo>
                    <a:lnTo>
                      <a:pt x="2" y="2"/>
                    </a:lnTo>
                    <a:lnTo>
                      <a:pt x="2" y="3"/>
                    </a:lnTo>
                    <a:lnTo>
                      <a:pt x="1" y="3"/>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8" name="Freeform 45"/>
              <p:cNvSpPr>
                <a:spLocks/>
              </p:cNvSpPr>
              <p:nvPr/>
            </p:nvSpPr>
            <p:spPr bwMode="auto">
              <a:xfrm>
                <a:off x="6934201" y="4479925"/>
                <a:ext cx="6350" cy="20638"/>
              </a:xfrm>
              <a:custGeom>
                <a:avLst/>
                <a:gdLst>
                  <a:gd name="T0" fmla="*/ 4 w 4"/>
                  <a:gd name="T1" fmla="*/ 0 h 13"/>
                  <a:gd name="T2" fmla="*/ 4 w 4"/>
                  <a:gd name="T3" fmla="*/ 3 h 13"/>
                  <a:gd name="T4" fmla="*/ 0 w 4"/>
                  <a:gd name="T5" fmla="*/ 13 h 13"/>
                  <a:gd name="T6" fmla="*/ 4 w 4"/>
                  <a:gd name="T7" fmla="*/ 0 h 13"/>
                </a:gdLst>
                <a:ahLst/>
                <a:cxnLst>
                  <a:cxn ang="0">
                    <a:pos x="T0" y="T1"/>
                  </a:cxn>
                  <a:cxn ang="0">
                    <a:pos x="T2" y="T3"/>
                  </a:cxn>
                  <a:cxn ang="0">
                    <a:pos x="T4" y="T5"/>
                  </a:cxn>
                  <a:cxn ang="0">
                    <a:pos x="T6" y="T7"/>
                  </a:cxn>
                </a:cxnLst>
                <a:rect l="0" t="0" r="r" b="b"/>
                <a:pathLst>
                  <a:path w="4" h="13">
                    <a:moveTo>
                      <a:pt x="4" y="0"/>
                    </a:moveTo>
                    <a:lnTo>
                      <a:pt x="4" y="3"/>
                    </a:lnTo>
                    <a:lnTo>
                      <a:pt x="0" y="13"/>
                    </a:lnTo>
                    <a:lnTo>
                      <a:pt x="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89" name="Freeform 46"/>
              <p:cNvSpPr>
                <a:spLocks/>
              </p:cNvSpPr>
              <p:nvPr/>
            </p:nvSpPr>
            <p:spPr bwMode="auto">
              <a:xfrm>
                <a:off x="7389813" y="3611563"/>
                <a:ext cx="23813" cy="38100"/>
              </a:xfrm>
              <a:custGeom>
                <a:avLst/>
                <a:gdLst>
                  <a:gd name="T0" fmla="*/ 15 w 15"/>
                  <a:gd name="T1" fmla="*/ 0 h 24"/>
                  <a:gd name="T2" fmla="*/ 9 w 15"/>
                  <a:gd name="T3" fmla="*/ 11 h 24"/>
                  <a:gd name="T4" fmla="*/ 2 w 15"/>
                  <a:gd name="T5" fmla="*/ 23 h 24"/>
                  <a:gd name="T6" fmla="*/ 1 w 15"/>
                  <a:gd name="T7" fmla="*/ 24 h 24"/>
                  <a:gd name="T8" fmla="*/ 0 w 15"/>
                  <a:gd name="T9" fmla="*/ 24 h 24"/>
                  <a:gd name="T10" fmla="*/ 1 w 15"/>
                  <a:gd name="T11" fmla="*/ 21 h 24"/>
                  <a:gd name="T12" fmla="*/ 3 w 15"/>
                  <a:gd name="T13" fmla="*/ 17 h 24"/>
                  <a:gd name="T14" fmla="*/ 7 w 15"/>
                  <a:gd name="T15" fmla="*/ 11 h 24"/>
                  <a:gd name="T16" fmla="*/ 15 w 15"/>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4">
                    <a:moveTo>
                      <a:pt x="15" y="0"/>
                    </a:moveTo>
                    <a:lnTo>
                      <a:pt x="9" y="11"/>
                    </a:lnTo>
                    <a:lnTo>
                      <a:pt x="2" y="23"/>
                    </a:lnTo>
                    <a:lnTo>
                      <a:pt x="1" y="24"/>
                    </a:lnTo>
                    <a:lnTo>
                      <a:pt x="0" y="24"/>
                    </a:lnTo>
                    <a:lnTo>
                      <a:pt x="1" y="21"/>
                    </a:lnTo>
                    <a:lnTo>
                      <a:pt x="3" y="17"/>
                    </a:lnTo>
                    <a:lnTo>
                      <a:pt x="7" y="11"/>
                    </a:lnTo>
                    <a:lnTo>
                      <a:pt x="1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0" name="Freeform 47"/>
              <p:cNvSpPr>
                <a:spLocks/>
              </p:cNvSpPr>
              <p:nvPr/>
            </p:nvSpPr>
            <p:spPr bwMode="auto">
              <a:xfrm>
                <a:off x="7856538" y="2760663"/>
                <a:ext cx="11113" cy="55563"/>
              </a:xfrm>
              <a:custGeom>
                <a:avLst/>
                <a:gdLst>
                  <a:gd name="T0" fmla="*/ 7 w 7"/>
                  <a:gd name="T1" fmla="*/ 0 h 35"/>
                  <a:gd name="T2" fmla="*/ 7 w 7"/>
                  <a:gd name="T3" fmla="*/ 0 h 35"/>
                  <a:gd name="T4" fmla="*/ 7 w 7"/>
                  <a:gd name="T5" fmla="*/ 2 h 35"/>
                  <a:gd name="T6" fmla="*/ 7 w 7"/>
                  <a:gd name="T7" fmla="*/ 5 h 35"/>
                  <a:gd name="T8" fmla="*/ 6 w 7"/>
                  <a:gd name="T9" fmla="*/ 9 h 35"/>
                  <a:gd name="T10" fmla="*/ 0 w 7"/>
                  <a:gd name="T11" fmla="*/ 35 h 35"/>
                  <a:gd name="T12" fmla="*/ 0 w 7"/>
                  <a:gd name="T13" fmla="*/ 32 h 35"/>
                  <a:gd name="T14" fmla="*/ 1 w 7"/>
                  <a:gd name="T15" fmla="*/ 22 h 35"/>
                  <a:gd name="T16" fmla="*/ 2 w 7"/>
                  <a:gd name="T17" fmla="*/ 8 h 35"/>
                  <a:gd name="T18" fmla="*/ 4 w 7"/>
                  <a:gd name="T19" fmla="*/ 5 h 35"/>
                  <a:gd name="T20" fmla="*/ 4 w 7"/>
                  <a:gd name="T21" fmla="*/ 3 h 35"/>
                  <a:gd name="T22" fmla="*/ 5 w 7"/>
                  <a:gd name="T23" fmla="*/ 1 h 35"/>
                  <a:gd name="T24" fmla="*/ 6 w 7"/>
                  <a:gd name="T25" fmla="*/ 0 h 35"/>
                  <a:gd name="T26" fmla="*/ 7 w 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35">
                    <a:moveTo>
                      <a:pt x="7" y="0"/>
                    </a:moveTo>
                    <a:lnTo>
                      <a:pt x="7" y="0"/>
                    </a:lnTo>
                    <a:lnTo>
                      <a:pt x="7" y="2"/>
                    </a:lnTo>
                    <a:lnTo>
                      <a:pt x="7" y="5"/>
                    </a:lnTo>
                    <a:lnTo>
                      <a:pt x="6" y="9"/>
                    </a:lnTo>
                    <a:lnTo>
                      <a:pt x="0" y="35"/>
                    </a:lnTo>
                    <a:lnTo>
                      <a:pt x="0" y="32"/>
                    </a:lnTo>
                    <a:lnTo>
                      <a:pt x="1" y="22"/>
                    </a:lnTo>
                    <a:lnTo>
                      <a:pt x="2" y="8"/>
                    </a:lnTo>
                    <a:lnTo>
                      <a:pt x="4" y="5"/>
                    </a:lnTo>
                    <a:lnTo>
                      <a:pt x="4" y="3"/>
                    </a:lnTo>
                    <a:lnTo>
                      <a:pt x="5" y="1"/>
                    </a:lnTo>
                    <a:lnTo>
                      <a:pt x="6"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591" name="Freeform 48"/>
              <p:cNvSpPr>
                <a:spLocks/>
              </p:cNvSpPr>
              <p:nvPr/>
            </p:nvSpPr>
            <p:spPr bwMode="auto">
              <a:xfrm>
                <a:off x="7777163" y="2854325"/>
                <a:ext cx="3175" cy="12700"/>
              </a:xfrm>
              <a:custGeom>
                <a:avLst/>
                <a:gdLst>
                  <a:gd name="T0" fmla="*/ 0 w 2"/>
                  <a:gd name="T1" fmla="*/ 0 h 8"/>
                  <a:gd name="T2" fmla="*/ 2 w 2"/>
                  <a:gd name="T3" fmla="*/ 6 h 8"/>
                  <a:gd name="T4" fmla="*/ 1 w 2"/>
                  <a:gd name="T5" fmla="*/ 8 h 8"/>
                  <a:gd name="T6" fmla="*/ 1 w 2"/>
                  <a:gd name="T7" fmla="*/ 8 h 8"/>
                  <a:gd name="T8" fmla="*/ 0 w 2"/>
                  <a:gd name="T9" fmla="*/ 8 h 8"/>
                  <a:gd name="T10" fmla="*/ 0 w 2"/>
                  <a:gd name="T11" fmla="*/ 7 h 8"/>
                  <a:gd name="T12" fmla="*/ 0 w 2"/>
                  <a:gd name="T13" fmla="*/ 5 h 8"/>
                  <a:gd name="T14" fmla="*/ 0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0"/>
                    </a:moveTo>
                    <a:lnTo>
                      <a:pt x="2" y="6"/>
                    </a:lnTo>
                    <a:lnTo>
                      <a:pt x="1" y="8"/>
                    </a:lnTo>
                    <a:lnTo>
                      <a:pt x="1" y="8"/>
                    </a:lnTo>
                    <a:lnTo>
                      <a:pt x="0" y="8"/>
                    </a:lnTo>
                    <a:lnTo>
                      <a:pt x="0" y="7"/>
                    </a:lnTo>
                    <a:lnTo>
                      <a:pt x="0"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0" name="Rectangle 67"/>
              <p:cNvSpPr>
                <a:spLocks noChangeArrowheads="1"/>
              </p:cNvSpPr>
              <p:nvPr/>
            </p:nvSpPr>
            <p:spPr bwMode="auto">
              <a:xfrm>
                <a:off x="5800726" y="5299075"/>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1" name="Freeform 68"/>
              <p:cNvSpPr>
                <a:spLocks/>
              </p:cNvSpPr>
              <p:nvPr/>
            </p:nvSpPr>
            <p:spPr bwMode="auto">
              <a:xfrm>
                <a:off x="6281738" y="5276850"/>
                <a:ext cx="1588" cy="4763"/>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2" name="Rectangle 69"/>
              <p:cNvSpPr>
                <a:spLocks noChangeArrowheads="1"/>
              </p:cNvSpPr>
              <p:nvPr/>
            </p:nvSpPr>
            <p:spPr bwMode="auto">
              <a:xfrm>
                <a:off x="6359526" y="5295900"/>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3" name="Rectangle 70"/>
              <p:cNvSpPr>
                <a:spLocks noChangeArrowheads="1"/>
              </p:cNvSpPr>
              <p:nvPr/>
            </p:nvSpPr>
            <p:spPr bwMode="auto">
              <a:xfrm>
                <a:off x="6102351" y="5305425"/>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4" name="Rectangle 71"/>
              <p:cNvSpPr>
                <a:spLocks noChangeArrowheads="1"/>
              </p:cNvSpPr>
              <p:nvPr/>
            </p:nvSpPr>
            <p:spPr bwMode="auto">
              <a:xfrm>
                <a:off x="5659438" y="5311775"/>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5" name="Freeform 72"/>
              <p:cNvSpPr>
                <a:spLocks/>
              </p:cNvSpPr>
              <p:nvPr/>
            </p:nvSpPr>
            <p:spPr bwMode="auto">
              <a:xfrm>
                <a:off x="5659438" y="5310188"/>
                <a:ext cx="6350" cy="6350"/>
              </a:xfrm>
              <a:custGeom>
                <a:avLst/>
                <a:gdLst>
                  <a:gd name="T0" fmla="*/ 1 w 4"/>
                  <a:gd name="T1" fmla="*/ 0 h 4"/>
                  <a:gd name="T2" fmla="*/ 2 w 4"/>
                  <a:gd name="T3" fmla="*/ 1 h 4"/>
                  <a:gd name="T4" fmla="*/ 2 w 4"/>
                  <a:gd name="T5" fmla="*/ 1 h 4"/>
                  <a:gd name="T6" fmla="*/ 3 w 4"/>
                  <a:gd name="T7" fmla="*/ 2 h 4"/>
                  <a:gd name="T8" fmla="*/ 4 w 4"/>
                  <a:gd name="T9" fmla="*/ 4 h 4"/>
                  <a:gd name="T10" fmla="*/ 2 w 4"/>
                  <a:gd name="T11" fmla="*/ 4 h 4"/>
                  <a:gd name="T12" fmla="*/ 1 w 4"/>
                  <a:gd name="T13" fmla="*/ 4 h 4"/>
                  <a:gd name="T14" fmla="*/ 0 w 4"/>
                  <a:gd name="T15" fmla="*/ 2 h 4"/>
                  <a:gd name="T16" fmla="*/ 1 w 4"/>
                  <a:gd name="T17" fmla="*/ 2 h 4"/>
                  <a:gd name="T18" fmla="*/ 1 w 4"/>
                  <a:gd name="T19" fmla="*/ 1 h 4"/>
                  <a:gd name="T20" fmla="*/ 1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1" y="0"/>
                    </a:moveTo>
                    <a:lnTo>
                      <a:pt x="2" y="1"/>
                    </a:lnTo>
                    <a:lnTo>
                      <a:pt x="2" y="1"/>
                    </a:lnTo>
                    <a:lnTo>
                      <a:pt x="3" y="2"/>
                    </a:lnTo>
                    <a:lnTo>
                      <a:pt x="4" y="4"/>
                    </a:lnTo>
                    <a:lnTo>
                      <a:pt x="2" y="4"/>
                    </a:lnTo>
                    <a:lnTo>
                      <a:pt x="1" y="4"/>
                    </a:lnTo>
                    <a:lnTo>
                      <a:pt x="0" y="2"/>
                    </a:lnTo>
                    <a:lnTo>
                      <a:pt x="1" y="2"/>
                    </a:lnTo>
                    <a:lnTo>
                      <a:pt x="1"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6" name="Freeform 73"/>
              <p:cNvSpPr>
                <a:spLocks/>
              </p:cNvSpPr>
              <p:nvPr/>
            </p:nvSpPr>
            <p:spPr bwMode="auto">
              <a:xfrm>
                <a:off x="6110288" y="5499100"/>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7" name="Freeform 74"/>
              <p:cNvSpPr>
                <a:spLocks/>
              </p:cNvSpPr>
              <p:nvPr/>
            </p:nvSpPr>
            <p:spPr bwMode="auto">
              <a:xfrm>
                <a:off x="5443538" y="5322888"/>
                <a:ext cx="0" cy="6350"/>
              </a:xfrm>
              <a:custGeom>
                <a:avLst/>
                <a:gdLst>
                  <a:gd name="T0" fmla="*/ 0 h 4"/>
                  <a:gd name="T1" fmla="*/ 4 h 4"/>
                  <a:gd name="T2" fmla="*/ 2 h 4"/>
                  <a:gd name="T3" fmla="*/ 0 h 4"/>
                </a:gdLst>
                <a:ahLst/>
                <a:cxnLst>
                  <a:cxn ang="0">
                    <a:pos x="0" y="T0"/>
                  </a:cxn>
                  <a:cxn ang="0">
                    <a:pos x="0" y="T1"/>
                  </a:cxn>
                  <a:cxn ang="0">
                    <a:pos x="0" y="T2"/>
                  </a:cxn>
                  <a:cxn ang="0">
                    <a:pos x="0" y="T3"/>
                  </a:cxn>
                </a:cxnLst>
                <a:rect l="0" t="0" r="r" b="b"/>
                <a:pathLst>
                  <a:path h="4">
                    <a:moveTo>
                      <a:pt x="0" y="0"/>
                    </a:moveTo>
                    <a:lnTo>
                      <a:pt x="0" y="4"/>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8" name="Freeform 75"/>
              <p:cNvSpPr>
                <a:spLocks/>
              </p:cNvSpPr>
              <p:nvPr/>
            </p:nvSpPr>
            <p:spPr bwMode="auto">
              <a:xfrm>
                <a:off x="6429376" y="5302250"/>
                <a:ext cx="1588" cy="4763"/>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19" name="Freeform 76"/>
              <p:cNvSpPr>
                <a:spLocks/>
              </p:cNvSpPr>
              <p:nvPr/>
            </p:nvSpPr>
            <p:spPr bwMode="auto">
              <a:xfrm>
                <a:off x="6789738" y="5397500"/>
                <a:ext cx="1588" cy="4763"/>
              </a:xfrm>
              <a:custGeom>
                <a:avLst/>
                <a:gdLst>
                  <a:gd name="T0" fmla="*/ 1 w 1"/>
                  <a:gd name="T1" fmla="*/ 0 h 3"/>
                  <a:gd name="T2" fmla="*/ 1 w 1"/>
                  <a:gd name="T3" fmla="*/ 2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2"/>
                    </a:lnTo>
                    <a:lnTo>
                      <a:pt x="0" y="3"/>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0" name="Freeform 77"/>
              <p:cNvSpPr>
                <a:spLocks/>
              </p:cNvSpPr>
              <p:nvPr/>
            </p:nvSpPr>
            <p:spPr bwMode="auto">
              <a:xfrm>
                <a:off x="6516688" y="5324475"/>
                <a:ext cx="12700" cy="7938"/>
              </a:xfrm>
              <a:custGeom>
                <a:avLst/>
                <a:gdLst>
                  <a:gd name="T0" fmla="*/ 1 w 8"/>
                  <a:gd name="T1" fmla="*/ 0 h 5"/>
                  <a:gd name="T2" fmla="*/ 4 w 8"/>
                  <a:gd name="T3" fmla="*/ 0 h 5"/>
                  <a:gd name="T4" fmla="*/ 6 w 8"/>
                  <a:gd name="T5" fmla="*/ 0 h 5"/>
                  <a:gd name="T6" fmla="*/ 8 w 8"/>
                  <a:gd name="T7" fmla="*/ 1 h 5"/>
                  <a:gd name="T8" fmla="*/ 7 w 8"/>
                  <a:gd name="T9" fmla="*/ 3 h 5"/>
                  <a:gd name="T10" fmla="*/ 0 w 8"/>
                  <a:gd name="T11" fmla="*/ 5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lnTo>
                      <a:pt x="4" y="0"/>
                    </a:lnTo>
                    <a:lnTo>
                      <a:pt x="6" y="0"/>
                    </a:lnTo>
                    <a:lnTo>
                      <a:pt x="8" y="1"/>
                    </a:lnTo>
                    <a:lnTo>
                      <a:pt x="7" y="3"/>
                    </a:lnTo>
                    <a:lnTo>
                      <a:pt x="0" y="5"/>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1" name="Freeform 78"/>
              <p:cNvSpPr>
                <a:spLocks/>
              </p:cNvSpPr>
              <p:nvPr/>
            </p:nvSpPr>
            <p:spPr bwMode="auto">
              <a:xfrm>
                <a:off x="5372101" y="5272088"/>
                <a:ext cx="1465263" cy="242888"/>
              </a:xfrm>
              <a:custGeom>
                <a:avLst/>
                <a:gdLst>
                  <a:gd name="T0" fmla="*/ 604 w 923"/>
                  <a:gd name="T1" fmla="*/ 15 h 153"/>
                  <a:gd name="T2" fmla="*/ 616 w 923"/>
                  <a:gd name="T3" fmla="*/ 21 h 153"/>
                  <a:gd name="T4" fmla="*/ 623 w 923"/>
                  <a:gd name="T5" fmla="*/ 17 h 153"/>
                  <a:gd name="T6" fmla="*/ 636 w 923"/>
                  <a:gd name="T7" fmla="*/ 10 h 153"/>
                  <a:gd name="T8" fmla="*/ 667 w 923"/>
                  <a:gd name="T9" fmla="*/ 24 h 153"/>
                  <a:gd name="T10" fmla="*/ 704 w 923"/>
                  <a:gd name="T11" fmla="*/ 26 h 153"/>
                  <a:gd name="T12" fmla="*/ 722 w 923"/>
                  <a:gd name="T13" fmla="*/ 33 h 153"/>
                  <a:gd name="T14" fmla="*/ 724 w 923"/>
                  <a:gd name="T15" fmla="*/ 42 h 153"/>
                  <a:gd name="T16" fmla="*/ 734 w 923"/>
                  <a:gd name="T17" fmla="*/ 46 h 153"/>
                  <a:gd name="T18" fmla="*/ 747 w 923"/>
                  <a:gd name="T19" fmla="*/ 47 h 153"/>
                  <a:gd name="T20" fmla="*/ 767 w 923"/>
                  <a:gd name="T21" fmla="*/ 65 h 153"/>
                  <a:gd name="T22" fmla="*/ 786 w 923"/>
                  <a:gd name="T23" fmla="*/ 52 h 153"/>
                  <a:gd name="T24" fmla="*/ 812 w 923"/>
                  <a:gd name="T25" fmla="*/ 42 h 153"/>
                  <a:gd name="T26" fmla="*/ 812 w 923"/>
                  <a:gd name="T27" fmla="*/ 37 h 153"/>
                  <a:gd name="T28" fmla="*/ 832 w 923"/>
                  <a:gd name="T29" fmla="*/ 43 h 153"/>
                  <a:gd name="T30" fmla="*/ 839 w 923"/>
                  <a:gd name="T31" fmla="*/ 52 h 153"/>
                  <a:gd name="T32" fmla="*/ 846 w 923"/>
                  <a:gd name="T33" fmla="*/ 60 h 153"/>
                  <a:gd name="T34" fmla="*/ 875 w 923"/>
                  <a:gd name="T35" fmla="*/ 74 h 153"/>
                  <a:gd name="T36" fmla="*/ 894 w 923"/>
                  <a:gd name="T37" fmla="*/ 81 h 153"/>
                  <a:gd name="T38" fmla="*/ 900 w 923"/>
                  <a:gd name="T39" fmla="*/ 86 h 153"/>
                  <a:gd name="T40" fmla="*/ 918 w 923"/>
                  <a:gd name="T41" fmla="*/ 113 h 153"/>
                  <a:gd name="T42" fmla="*/ 905 w 923"/>
                  <a:gd name="T43" fmla="*/ 124 h 153"/>
                  <a:gd name="T44" fmla="*/ 897 w 923"/>
                  <a:gd name="T45" fmla="*/ 131 h 153"/>
                  <a:gd name="T46" fmla="*/ 879 w 923"/>
                  <a:gd name="T47" fmla="*/ 134 h 153"/>
                  <a:gd name="T48" fmla="*/ 870 w 923"/>
                  <a:gd name="T49" fmla="*/ 146 h 153"/>
                  <a:gd name="T50" fmla="*/ 829 w 923"/>
                  <a:gd name="T51" fmla="*/ 139 h 153"/>
                  <a:gd name="T52" fmla="*/ 734 w 923"/>
                  <a:gd name="T53" fmla="*/ 152 h 153"/>
                  <a:gd name="T54" fmla="*/ 493 w 923"/>
                  <a:gd name="T55" fmla="*/ 146 h 153"/>
                  <a:gd name="T56" fmla="*/ 431 w 923"/>
                  <a:gd name="T57" fmla="*/ 143 h 153"/>
                  <a:gd name="T58" fmla="*/ 256 w 923"/>
                  <a:gd name="T59" fmla="*/ 143 h 153"/>
                  <a:gd name="T60" fmla="*/ 202 w 923"/>
                  <a:gd name="T61" fmla="*/ 143 h 153"/>
                  <a:gd name="T62" fmla="*/ 24 w 923"/>
                  <a:gd name="T63" fmla="*/ 38 h 153"/>
                  <a:gd name="T64" fmla="*/ 63 w 923"/>
                  <a:gd name="T65" fmla="*/ 38 h 153"/>
                  <a:gd name="T66" fmla="*/ 79 w 923"/>
                  <a:gd name="T67" fmla="*/ 32 h 153"/>
                  <a:gd name="T68" fmla="*/ 94 w 923"/>
                  <a:gd name="T69" fmla="*/ 24 h 153"/>
                  <a:gd name="T70" fmla="*/ 138 w 923"/>
                  <a:gd name="T71" fmla="*/ 25 h 153"/>
                  <a:gd name="T72" fmla="*/ 178 w 923"/>
                  <a:gd name="T73" fmla="*/ 25 h 153"/>
                  <a:gd name="T74" fmla="*/ 189 w 923"/>
                  <a:gd name="T75" fmla="*/ 21 h 153"/>
                  <a:gd name="T76" fmla="*/ 201 w 923"/>
                  <a:gd name="T77" fmla="*/ 25 h 153"/>
                  <a:gd name="T78" fmla="*/ 244 w 923"/>
                  <a:gd name="T79" fmla="*/ 23 h 153"/>
                  <a:gd name="T80" fmla="*/ 264 w 923"/>
                  <a:gd name="T81" fmla="*/ 12 h 153"/>
                  <a:gd name="T82" fmla="*/ 271 w 923"/>
                  <a:gd name="T83" fmla="*/ 21 h 153"/>
                  <a:gd name="T84" fmla="*/ 299 w 923"/>
                  <a:gd name="T85" fmla="*/ 22 h 153"/>
                  <a:gd name="T86" fmla="*/ 379 w 923"/>
                  <a:gd name="T87" fmla="*/ 7 h 153"/>
                  <a:gd name="T88" fmla="*/ 421 w 923"/>
                  <a:gd name="T89" fmla="*/ 16 h 153"/>
                  <a:gd name="T90" fmla="*/ 432 w 923"/>
                  <a:gd name="T91" fmla="*/ 13 h 153"/>
                  <a:gd name="T92" fmla="*/ 451 w 923"/>
                  <a:gd name="T93" fmla="*/ 24 h 153"/>
                  <a:gd name="T94" fmla="*/ 460 w 923"/>
                  <a:gd name="T95" fmla="*/ 22 h 153"/>
                  <a:gd name="T96" fmla="*/ 469 w 923"/>
                  <a:gd name="T97" fmla="*/ 22 h 153"/>
                  <a:gd name="T98" fmla="*/ 477 w 923"/>
                  <a:gd name="T99" fmla="*/ 20 h 153"/>
                  <a:gd name="T100" fmla="*/ 480 w 923"/>
                  <a:gd name="T101" fmla="*/ 14 h 153"/>
                  <a:gd name="T102" fmla="*/ 494 w 923"/>
                  <a:gd name="T103" fmla="*/ 9 h 153"/>
                  <a:gd name="T104" fmla="*/ 505 w 923"/>
                  <a:gd name="T105" fmla="*/ 15 h 153"/>
                  <a:gd name="T106" fmla="*/ 513 w 923"/>
                  <a:gd name="T107" fmla="*/ 28 h 153"/>
                  <a:gd name="T108" fmla="*/ 534 w 923"/>
                  <a:gd name="T109" fmla="*/ 21 h 153"/>
                  <a:gd name="T110" fmla="*/ 559 w 923"/>
                  <a:gd name="T111" fmla="*/ 27 h 153"/>
                  <a:gd name="T112" fmla="*/ 574 w 923"/>
                  <a:gd name="T113" fmla="*/ 6 h 153"/>
                  <a:gd name="T114" fmla="*/ 579 w 923"/>
                  <a:gd name="T115" fmla="*/ 1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3" h="153">
                    <a:moveTo>
                      <a:pt x="586" y="0"/>
                    </a:moveTo>
                    <a:lnTo>
                      <a:pt x="585" y="8"/>
                    </a:lnTo>
                    <a:lnTo>
                      <a:pt x="586" y="16"/>
                    </a:lnTo>
                    <a:lnTo>
                      <a:pt x="590" y="22"/>
                    </a:lnTo>
                    <a:lnTo>
                      <a:pt x="592" y="21"/>
                    </a:lnTo>
                    <a:lnTo>
                      <a:pt x="595" y="20"/>
                    </a:lnTo>
                    <a:lnTo>
                      <a:pt x="597" y="19"/>
                    </a:lnTo>
                    <a:lnTo>
                      <a:pt x="598" y="16"/>
                    </a:lnTo>
                    <a:lnTo>
                      <a:pt x="601" y="15"/>
                    </a:lnTo>
                    <a:lnTo>
                      <a:pt x="602" y="14"/>
                    </a:lnTo>
                    <a:lnTo>
                      <a:pt x="604" y="15"/>
                    </a:lnTo>
                    <a:lnTo>
                      <a:pt x="606" y="16"/>
                    </a:lnTo>
                    <a:lnTo>
                      <a:pt x="609" y="27"/>
                    </a:lnTo>
                    <a:lnTo>
                      <a:pt x="610" y="27"/>
                    </a:lnTo>
                    <a:lnTo>
                      <a:pt x="611" y="26"/>
                    </a:lnTo>
                    <a:lnTo>
                      <a:pt x="612" y="24"/>
                    </a:lnTo>
                    <a:lnTo>
                      <a:pt x="612" y="22"/>
                    </a:lnTo>
                    <a:lnTo>
                      <a:pt x="613" y="21"/>
                    </a:lnTo>
                    <a:lnTo>
                      <a:pt x="613" y="19"/>
                    </a:lnTo>
                    <a:lnTo>
                      <a:pt x="614" y="19"/>
                    </a:lnTo>
                    <a:lnTo>
                      <a:pt x="615" y="20"/>
                    </a:lnTo>
                    <a:lnTo>
                      <a:pt x="616" y="21"/>
                    </a:lnTo>
                    <a:lnTo>
                      <a:pt x="619" y="21"/>
                    </a:lnTo>
                    <a:lnTo>
                      <a:pt x="619" y="21"/>
                    </a:lnTo>
                    <a:lnTo>
                      <a:pt x="619" y="20"/>
                    </a:lnTo>
                    <a:lnTo>
                      <a:pt x="619" y="19"/>
                    </a:lnTo>
                    <a:lnTo>
                      <a:pt x="619" y="17"/>
                    </a:lnTo>
                    <a:lnTo>
                      <a:pt x="620" y="16"/>
                    </a:lnTo>
                    <a:lnTo>
                      <a:pt x="621" y="16"/>
                    </a:lnTo>
                    <a:lnTo>
                      <a:pt x="622" y="17"/>
                    </a:lnTo>
                    <a:lnTo>
                      <a:pt x="622" y="16"/>
                    </a:lnTo>
                    <a:lnTo>
                      <a:pt x="623" y="17"/>
                    </a:lnTo>
                    <a:lnTo>
                      <a:pt x="623" y="17"/>
                    </a:lnTo>
                    <a:lnTo>
                      <a:pt x="623" y="17"/>
                    </a:lnTo>
                    <a:lnTo>
                      <a:pt x="624" y="19"/>
                    </a:lnTo>
                    <a:lnTo>
                      <a:pt x="625" y="20"/>
                    </a:lnTo>
                    <a:lnTo>
                      <a:pt x="626" y="20"/>
                    </a:lnTo>
                    <a:lnTo>
                      <a:pt x="628" y="19"/>
                    </a:lnTo>
                    <a:lnTo>
                      <a:pt x="629" y="19"/>
                    </a:lnTo>
                    <a:lnTo>
                      <a:pt x="630" y="19"/>
                    </a:lnTo>
                    <a:lnTo>
                      <a:pt x="635" y="14"/>
                    </a:lnTo>
                    <a:lnTo>
                      <a:pt x="635" y="12"/>
                    </a:lnTo>
                    <a:lnTo>
                      <a:pt x="636" y="11"/>
                    </a:lnTo>
                    <a:lnTo>
                      <a:pt x="636" y="10"/>
                    </a:lnTo>
                    <a:lnTo>
                      <a:pt x="637" y="11"/>
                    </a:lnTo>
                    <a:lnTo>
                      <a:pt x="638" y="12"/>
                    </a:lnTo>
                    <a:lnTo>
                      <a:pt x="638" y="13"/>
                    </a:lnTo>
                    <a:lnTo>
                      <a:pt x="639" y="14"/>
                    </a:lnTo>
                    <a:lnTo>
                      <a:pt x="640" y="15"/>
                    </a:lnTo>
                    <a:lnTo>
                      <a:pt x="640" y="16"/>
                    </a:lnTo>
                    <a:lnTo>
                      <a:pt x="642" y="9"/>
                    </a:lnTo>
                    <a:lnTo>
                      <a:pt x="649" y="15"/>
                    </a:lnTo>
                    <a:lnTo>
                      <a:pt x="658" y="20"/>
                    </a:lnTo>
                    <a:lnTo>
                      <a:pt x="667" y="22"/>
                    </a:lnTo>
                    <a:lnTo>
                      <a:pt x="667" y="24"/>
                    </a:lnTo>
                    <a:lnTo>
                      <a:pt x="668" y="25"/>
                    </a:lnTo>
                    <a:lnTo>
                      <a:pt x="670" y="25"/>
                    </a:lnTo>
                    <a:lnTo>
                      <a:pt x="671" y="25"/>
                    </a:lnTo>
                    <a:lnTo>
                      <a:pt x="673" y="24"/>
                    </a:lnTo>
                    <a:lnTo>
                      <a:pt x="674" y="23"/>
                    </a:lnTo>
                    <a:lnTo>
                      <a:pt x="673" y="20"/>
                    </a:lnTo>
                    <a:lnTo>
                      <a:pt x="680" y="24"/>
                    </a:lnTo>
                    <a:lnTo>
                      <a:pt x="685" y="26"/>
                    </a:lnTo>
                    <a:lnTo>
                      <a:pt x="691" y="26"/>
                    </a:lnTo>
                    <a:lnTo>
                      <a:pt x="696" y="26"/>
                    </a:lnTo>
                    <a:lnTo>
                      <a:pt x="704" y="26"/>
                    </a:lnTo>
                    <a:lnTo>
                      <a:pt x="707" y="20"/>
                    </a:lnTo>
                    <a:lnTo>
                      <a:pt x="706" y="23"/>
                    </a:lnTo>
                    <a:lnTo>
                      <a:pt x="706" y="26"/>
                    </a:lnTo>
                    <a:lnTo>
                      <a:pt x="707" y="28"/>
                    </a:lnTo>
                    <a:lnTo>
                      <a:pt x="708" y="31"/>
                    </a:lnTo>
                    <a:lnTo>
                      <a:pt x="709" y="32"/>
                    </a:lnTo>
                    <a:lnTo>
                      <a:pt x="711" y="32"/>
                    </a:lnTo>
                    <a:lnTo>
                      <a:pt x="714" y="31"/>
                    </a:lnTo>
                    <a:lnTo>
                      <a:pt x="718" y="30"/>
                    </a:lnTo>
                    <a:lnTo>
                      <a:pt x="722" y="30"/>
                    </a:lnTo>
                    <a:lnTo>
                      <a:pt x="722" y="33"/>
                    </a:lnTo>
                    <a:lnTo>
                      <a:pt x="713" y="33"/>
                    </a:lnTo>
                    <a:lnTo>
                      <a:pt x="704" y="34"/>
                    </a:lnTo>
                    <a:lnTo>
                      <a:pt x="696" y="36"/>
                    </a:lnTo>
                    <a:lnTo>
                      <a:pt x="696" y="42"/>
                    </a:lnTo>
                    <a:lnTo>
                      <a:pt x="702" y="46"/>
                    </a:lnTo>
                    <a:lnTo>
                      <a:pt x="705" y="39"/>
                    </a:lnTo>
                    <a:lnTo>
                      <a:pt x="710" y="42"/>
                    </a:lnTo>
                    <a:lnTo>
                      <a:pt x="714" y="43"/>
                    </a:lnTo>
                    <a:lnTo>
                      <a:pt x="718" y="42"/>
                    </a:lnTo>
                    <a:lnTo>
                      <a:pt x="722" y="42"/>
                    </a:lnTo>
                    <a:lnTo>
                      <a:pt x="724" y="42"/>
                    </a:lnTo>
                    <a:lnTo>
                      <a:pt x="726" y="41"/>
                    </a:lnTo>
                    <a:lnTo>
                      <a:pt x="728" y="39"/>
                    </a:lnTo>
                    <a:lnTo>
                      <a:pt x="728" y="36"/>
                    </a:lnTo>
                    <a:lnTo>
                      <a:pt x="729" y="36"/>
                    </a:lnTo>
                    <a:lnTo>
                      <a:pt x="729" y="34"/>
                    </a:lnTo>
                    <a:lnTo>
                      <a:pt x="729" y="34"/>
                    </a:lnTo>
                    <a:lnTo>
                      <a:pt x="731" y="38"/>
                    </a:lnTo>
                    <a:lnTo>
                      <a:pt x="734" y="41"/>
                    </a:lnTo>
                    <a:lnTo>
                      <a:pt x="736" y="43"/>
                    </a:lnTo>
                    <a:lnTo>
                      <a:pt x="740" y="46"/>
                    </a:lnTo>
                    <a:lnTo>
                      <a:pt x="734" y="46"/>
                    </a:lnTo>
                    <a:lnTo>
                      <a:pt x="740" y="54"/>
                    </a:lnTo>
                    <a:lnTo>
                      <a:pt x="741" y="54"/>
                    </a:lnTo>
                    <a:lnTo>
                      <a:pt x="742" y="54"/>
                    </a:lnTo>
                    <a:lnTo>
                      <a:pt x="742" y="52"/>
                    </a:lnTo>
                    <a:lnTo>
                      <a:pt x="742" y="51"/>
                    </a:lnTo>
                    <a:lnTo>
                      <a:pt x="743" y="50"/>
                    </a:lnTo>
                    <a:lnTo>
                      <a:pt x="743" y="49"/>
                    </a:lnTo>
                    <a:lnTo>
                      <a:pt x="744" y="48"/>
                    </a:lnTo>
                    <a:lnTo>
                      <a:pt x="744" y="47"/>
                    </a:lnTo>
                    <a:lnTo>
                      <a:pt x="745" y="47"/>
                    </a:lnTo>
                    <a:lnTo>
                      <a:pt x="747" y="47"/>
                    </a:lnTo>
                    <a:lnTo>
                      <a:pt x="748" y="49"/>
                    </a:lnTo>
                    <a:lnTo>
                      <a:pt x="751" y="51"/>
                    </a:lnTo>
                    <a:lnTo>
                      <a:pt x="753" y="59"/>
                    </a:lnTo>
                    <a:lnTo>
                      <a:pt x="755" y="57"/>
                    </a:lnTo>
                    <a:lnTo>
                      <a:pt x="756" y="57"/>
                    </a:lnTo>
                    <a:lnTo>
                      <a:pt x="757" y="57"/>
                    </a:lnTo>
                    <a:lnTo>
                      <a:pt x="759" y="58"/>
                    </a:lnTo>
                    <a:lnTo>
                      <a:pt x="761" y="59"/>
                    </a:lnTo>
                    <a:lnTo>
                      <a:pt x="763" y="61"/>
                    </a:lnTo>
                    <a:lnTo>
                      <a:pt x="765" y="63"/>
                    </a:lnTo>
                    <a:lnTo>
                      <a:pt x="767" y="65"/>
                    </a:lnTo>
                    <a:lnTo>
                      <a:pt x="769" y="67"/>
                    </a:lnTo>
                    <a:lnTo>
                      <a:pt x="763" y="45"/>
                    </a:lnTo>
                    <a:lnTo>
                      <a:pt x="768" y="47"/>
                    </a:lnTo>
                    <a:lnTo>
                      <a:pt x="775" y="48"/>
                    </a:lnTo>
                    <a:lnTo>
                      <a:pt x="780" y="47"/>
                    </a:lnTo>
                    <a:lnTo>
                      <a:pt x="780" y="48"/>
                    </a:lnTo>
                    <a:lnTo>
                      <a:pt x="780" y="49"/>
                    </a:lnTo>
                    <a:lnTo>
                      <a:pt x="780" y="51"/>
                    </a:lnTo>
                    <a:lnTo>
                      <a:pt x="781" y="52"/>
                    </a:lnTo>
                    <a:lnTo>
                      <a:pt x="784" y="49"/>
                    </a:lnTo>
                    <a:lnTo>
                      <a:pt x="786" y="52"/>
                    </a:lnTo>
                    <a:lnTo>
                      <a:pt x="789" y="47"/>
                    </a:lnTo>
                    <a:lnTo>
                      <a:pt x="789" y="41"/>
                    </a:lnTo>
                    <a:lnTo>
                      <a:pt x="789" y="33"/>
                    </a:lnTo>
                    <a:lnTo>
                      <a:pt x="789" y="36"/>
                    </a:lnTo>
                    <a:lnTo>
                      <a:pt x="791" y="32"/>
                    </a:lnTo>
                    <a:lnTo>
                      <a:pt x="794" y="33"/>
                    </a:lnTo>
                    <a:lnTo>
                      <a:pt x="799" y="37"/>
                    </a:lnTo>
                    <a:lnTo>
                      <a:pt x="804" y="40"/>
                    </a:lnTo>
                    <a:lnTo>
                      <a:pt x="809" y="42"/>
                    </a:lnTo>
                    <a:lnTo>
                      <a:pt x="812" y="42"/>
                    </a:lnTo>
                    <a:lnTo>
                      <a:pt x="812" y="42"/>
                    </a:lnTo>
                    <a:lnTo>
                      <a:pt x="811" y="41"/>
                    </a:lnTo>
                    <a:lnTo>
                      <a:pt x="811" y="40"/>
                    </a:lnTo>
                    <a:lnTo>
                      <a:pt x="811" y="39"/>
                    </a:lnTo>
                    <a:lnTo>
                      <a:pt x="811" y="39"/>
                    </a:lnTo>
                    <a:lnTo>
                      <a:pt x="811" y="39"/>
                    </a:lnTo>
                    <a:lnTo>
                      <a:pt x="812" y="40"/>
                    </a:lnTo>
                    <a:lnTo>
                      <a:pt x="812" y="39"/>
                    </a:lnTo>
                    <a:lnTo>
                      <a:pt x="811" y="37"/>
                    </a:lnTo>
                    <a:lnTo>
                      <a:pt x="809" y="34"/>
                    </a:lnTo>
                    <a:lnTo>
                      <a:pt x="811" y="36"/>
                    </a:lnTo>
                    <a:lnTo>
                      <a:pt x="812" y="37"/>
                    </a:lnTo>
                    <a:lnTo>
                      <a:pt x="814" y="39"/>
                    </a:lnTo>
                    <a:lnTo>
                      <a:pt x="816" y="41"/>
                    </a:lnTo>
                    <a:lnTo>
                      <a:pt x="819" y="44"/>
                    </a:lnTo>
                    <a:lnTo>
                      <a:pt x="820" y="41"/>
                    </a:lnTo>
                    <a:lnTo>
                      <a:pt x="821" y="40"/>
                    </a:lnTo>
                    <a:lnTo>
                      <a:pt x="823" y="40"/>
                    </a:lnTo>
                    <a:lnTo>
                      <a:pt x="825" y="40"/>
                    </a:lnTo>
                    <a:lnTo>
                      <a:pt x="827" y="40"/>
                    </a:lnTo>
                    <a:lnTo>
                      <a:pt x="829" y="41"/>
                    </a:lnTo>
                    <a:lnTo>
                      <a:pt x="831" y="42"/>
                    </a:lnTo>
                    <a:lnTo>
                      <a:pt x="832" y="43"/>
                    </a:lnTo>
                    <a:lnTo>
                      <a:pt x="834" y="44"/>
                    </a:lnTo>
                    <a:lnTo>
                      <a:pt x="835" y="45"/>
                    </a:lnTo>
                    <a:lnTo>
                      <a:pt x="835" y="46"/>
                    </a:lnTo>
                    <a:lnTo>
                      <a:pt x="835" y="47"/>
                    </a:lnTo>
                    <a:lnTo>
                      <a:pt x="835" y="48"/>
                    </a:lnTo>
                    <a:lnTo>
                      <a:pt x="833" y="49"/>
                    </a:lnTo>
                    <a:lnTo>
                      <a:pt x="839" y="56"/>
                    </a:lnTo>
                    <a:lnTo>
                      <a:pt x="839" y="56"/>
                    </a:lnTo>
                    <a:lnTo>
                      <a:pt x="839" y="55"/>
                    </a:lnTo>
                    <a:lnTo>
                      <a:pt x="839" y="54"/>
                    </a:lnTo>
                    <a:lnTo>
                      <a:pt x="839" y="52"/>
                    </a:lnTo>
                    <a:lnTo>
                      <a:pt x="838" y="51"/>
                    </a:lnTo>
                    <a:lnTo>
                      <a:pt x="838" y="50"/>
                    </a:lnTo>
                    <a:lnTo>
                      <a:pt x="838" y="49"/>
                    </a:lnTo>
                    <a:lnTo>
                      <a:pt x="839" y="49"/>
                    </a:lnTo>
                    <a:lnTo>
                      <a:pt x="841" y="50"/>
                    </a:lnTo>
                    <a:lnTo>
                      <a:pt x="842" y="51"/>
                    </a:lnTo>
                    <a:lnTo>
                      <a:pt x="843" y="54"/>
                    </a:lnTo>
                    <a:lnTo>
                      <a:pt x="843" y="56"/>
                    </a:lnTo>
                    <a:lnTo>
                      <a:pt x="843" y="58"/>
                    </a:lnTo>
                    <a:lnTo>
                      <a:pt x="844" y="59"/>
                    </a:lnTo>
                    <a:lnTo>
                      <a:pt x="846" y="60"/>
                    </a:lnTo>
                    <a:lnTo>
                      <a:pt x="848" y="61"/>
                    </a:lnTo>
                    <a:lnTo>
                      <a:pt x="850" y="62"/>
                    </a:lnTo>
                    <a:lnTo>
                      <a:pt x="852" y="62"/>
                    </a:lnTo>
                    <a:lnTo>
                      <a:pt x="854" y="61"/>
                    </a:lnTo>
                    <a:lnTo>
                      <a:pt x="856" y="60"/>
                    </a:lnTo>
                    <a:lnTo>
                      <a:pt x="859" y="60"/>
                    </a:lnTo>
                    <a:lnTo>
                      <a:pt x="861" y="61"/>
                    </a:lnTo>
                    <a:lnTo>
                      <a:pt x="863" y="63"/>
                    </a:lnTo>
                    <a:lnTo>
                      <a:pt x="865" y="64"/>
                    </a:lnTo>
                    <a:lnTo>
                      <a:pt x="870" y="68"/>
                    </a:lnTo>
                    <a:lnTo>
                      <a:pt x="875" y="74"/>
                    </a:lnTo>
                    <a:lnTo>
                      <a:pt x="880" y="77"/>
                    </a:lnTo>
                    <a:lnTo>
                      <a:pt x="884" y="79"/>
                    </a:lnTo>
                    <a:lnTo>
                      <a:pt x="886" y="77"/>
                    </a:lnTo>
                    <a:lnTo>
                      <a:pt x="886" y="82"/>
                    </a:lnTo>
                    <a:lnTo>
                      <a:pt x="888" y="82"/>
                    </a:lnTo>
                    <a:lnTo>
                      <a:pt x="890" y="82"/>
                    </a:lnTo>
                    <a:lnTo>
                      <a:pt x="893" y="82"/>
                    </a:lnTo>
                    <a:lnTo>
                      <a:pt x="893" y="83"/>
                    </a:lnTo>
                    <a:lnTo>
                      <a:pt x="894" y="83"/>
                    </a:lnTo>
                    <a:lnTo>
                      <a:pt x="894" y="82"/>
                    </a:lnTo>
                    <a:lnTo>
                      <a:pt x="894" y="81"/>
                    </a:lnTo>
                    <a:lnTo>
                      <a:pt x="894" y="80"/>
                    </a:lnTo>
                    <a:lnTo>
                      <a:pt x="894" y="79"/>
                    </a:lnTo>
                    <a:lnTo>
                      <a:pt x="894" y="79"/>
                    </a:lnTo>
                    <a:lnTo>
                      <a:pt x="894" y="78"/>
                    </a:lnTo>
                    <a:lnTo>
                      <a:pt x="895" y="79"/>
                    </a:lnTo>
                    <a:lnTo>
                      <a:pt x="895" y="81"/>
                    </a:lnTo>
                    <a:lnTo>
                      <a:pt x="896" y="83"/>
                    </a:lnTo>
                    <a:lnTo>
                      <a:pt x="898" y="85"/>
                    </a:lnTo>
                    <a:lnTo>
                      <a:pt x="899" y="88"/>
                    </a:lnTo>
                    <a:lnTo>
                      <a:pt x="900" y="85"/>
                    </a:lnTo>
                    <a:lnTo>
                      <a:pt x="900" y="86"/>
                    </a:lnTo>
                    <a:lnTo>
                      <a:pt x="901" y="88"/>
                    </a:lnTo>
                    <a:lnTo>
                      <a:pt x="902" y="89"/>
                    </a:lnTo>
                    <a:lnTo>
                      <a:pt x="902" y="90"/>
                    </a:lnTo>
                    <a:lnTo>
                      <a:pt x="903" y="90"/>
                    </a:lnTo>
                    <a:lnTo>
                      <a:pt x="902" y="91"/>
                    </a:lnTo>
                    <a:lnTo>
                      <a:pt x="901" y="90"/>
                    </a:lnTo>
                    <a:lnTo>
                      <a:pt x="899" y="90"/>
                    </a:lnTo>
                    <a:lnTo>
                      <a:pt x="903" y="95"/>
                    </a:lnTo>
                    <a:lnTo>
                      <a:pt x="907" y="101"/>
                    </a:lnTo>
                    <a:lnTo>
                      <a:pt x="913" y="108"/>
                    </a:lnTo>
                    <a:lnTo>
                      <a:pt x="918" y="113"/>
                    </a:lnTo>
                    <a:lnTo>
                      <a:pt x="921" y="117"/>
                    </a:lnTo>
                    <a:lnTo>
                      <a:pt x="923" y="118"/>
                    </a:lnTo>
                    <a:lnTo>
                      <a:pt x="921" y="120"/>
                    </a:lnTo>
                    <a:lnTo>
                      <a:pt x="919" y="123"/>
                    </a:lnTo>
                    <a:lnTo>
                      <a:pt x="916" y="124"/>
                    </a:lnTo>
                    <a:lnTo>
                      <a:pt x="913" y="125"/>
                    </a:lnTo>
                    <a:lnTo>
                      <a:pt x="910" y="126"/>
                    </a:lnTo>
                    <a:lnTo>
                      <a:pt x="907" y="127"/>
                    </a:lnTo>
                    <a:lnTo>
                      <a:pt x="906" y="125"/>
                    </a:lnTo>
                    <a:lnTo>
                      <a:pt x="905" y="123"/>
                    </a:lnTo>
                    <a:lnTo>
                      <a:pt x="905" y="124"/>
                    </a:lnTo>
                    <a:lnTo>
                      <a:pt x="904" y="125"/>
                    </a:lnTo>
                    <a:lnTo>
                      <a:pt x="904" y="125"/>
                    </a:lnTo>
                    <a:lnTo>
                      <a:pt x="903" y="126"/>
                    </a:lnTo>
                    <a:lnTo>
                      <a:pt x="902" y="126"/>
                    </a:lnTo>
                    <a:lnTo>
                      <a:pt x="902" y="127"/>
                    </a:lnTo>
                    <a:lnTo>
                      <a:pt x="901" y="128"/>
                    </a:lnTo>
                    <a:lnTo>
                      <a:pt x="901" y="130"/>
                    </a:lnTo>
                    <a:lnTo>
                      <a:pt x="902" y="132"/>
                    </a:lnTo>
                    <a:lnTo>
                      <a:pt x="900" y="131"/>
                    </a:lnTo>
                    <a:lnTo>
                      <a:pt x="898" y="130"/>
                    </a:lnTo>
                    <a:lnTo>
                      <a:pt x="897" y="131"/>
                    </a:lnTo>
                    <a:lnTo>
                      <a:pt x="896" y="132"/>
                    </a:lnTo>
                    <a:lnTo>
                      <a:pt x="896" y="133"/>
                    </a:lnTo>
                    <a:lnTo>
                      <a:pt x="895" y="135"/>
                    </a:lnTo>
                    <a:lnTo>
                      <a:pt x="895" y="137"/>
                    </a:lnTo>
                    <a:lnTo>
                      <a:pt x="894" y="139"/>
                    </a:lnTo>
                    <a:lnTo>
                      <a:pt x="894" y="141"/>
                    </a:lnTo>
                    <a:lnTo>
                      <a:pt x="893" y="142"/>
                    </a:lnTo>
                    <a:lnTo>
                      <a:pt x="889" y="135"/>
                    </a:lnTo>
                    <a:lnTo>
                      <a:pt x="880" y="137"/>
                    </a:lnTo>
                    <a:lnTo>
                      <a:pt x="880" y="135"/>
                    </a:lnTo>
                    <a:lnTo>
                      <a:pt x="879" y="134"/>
                    </a:lnTo>
                    <a:lnTo>
                      <a:pt x="879" y="132"/>
                    </a:lnTo>
                    <a:lnTo>
                      <a:pt x="876" y="133"/>
                    </a:lnTo>
                    <a:lnTo>
                      <a:pt x="873" y="135"/>
                    </a:lnTo>
                    <a:lnTo>
                      <a:pt x="871" y="139"/>
                    </a:lnTo>
                    <a:lnTo>
                      <a:pt x="868" y="141"/>
                    </a:lnTo>
                    <a:lnTo>
                      <a:pt x="873" y="146"/>
                    </a:lnTo>
                    <a:lnTo>
                      <a:pt x="872" y="145"/>
                    </a:lnTo>
                    <a:lnTo>
                      <a:pt x="872" y="145"/>
                    </a:lnTo>
                    <a:lnTo>
                      <a:pt x="871" y="145"/>
                    </a:lnTo>
                    <a:lnTo>
                      <a:pt x="871" y="146"/>
                    </a:lnTo>
                    <a:lnTo>
                      <a:pt x="870" y="146"/>
                    </a:lnTo>
                    <a:lnTo>
                      <a:pt x="870" y="145"/>
                    </a:lnTo>
                    <a:lnTo>
                      <a:pt x="861" y="137"/>
                    </a:lnTo>
                    <a:lnTo>
                      <a:pt x="853" y="133"/>
                    </a:lnTo>
                    <a:lnTo>
                      <a:pt x="848" y="131"/>
                    </a:lnTo>
                    <a:lnTo>
                      <a:pt x="844" y="132"/>
                    </a:lnTo>
                    <a:lnTo>
                      <a:pt x="842" y="134"/>
                    </a:lnTo>
                    <a:lnTo>
                      <a:pt x="839" y="136"/>
                    </a:lnTo>
                    <a:lnTo>
                      <a:pt x="838" y="137"/>
                    </a:lnTo>
                    <a:lnTo>
                      <a:pt x="837" y="137"/>
                    </a:lnTo>
                    <a:lnTo>
                      <a:pt x="838" y="135"/>
                    </a:lnTo>
                    <a:lnTo>
                      <a:pt x="829" y="139"/>
                    </a:lnTo>
                    <a:lnTo>
                      <a:pt x="819" y="139"/>
                    </a:lnTo>
                    <a:lnTo>
                      <a:pt x="811" y="137"/>
                    </a:lnTo>
                    <a:lnTo>
                      <a:pt x="801" y="137"/>
                    </a:lnTo>
                    <a:lnTo>
                      <a:pt x="790" y="139"/>
                    </a:lnTo>
                    <a:lnTo>
                      <a:pt x="796" y="148"/>
                    </a:lnTo>
                    <a:lnTo>
                      <a:pt x="791" y="149"/>
                    </a:lnTo>
                    <a:lnTo>
                      <a:pt x="781" y="151"/>
                    </a:lnTo>
                    <a:lnTo>
                      <a:pt x="769" y="152"/>
                    </a:lnTo>
                    <a:lnTo>
                      <a:pt x="756" y="153"/>
                    </a:lnTo>
                    <a:lnTo>
                      <a:pt x="744" y="153"/>
                    </a:lnTo>
                    <a:lnTo>
                      <a:pt x="734" y="152"/>
                    </a:lnTo>
                    <a:lnTo>
                      <a:pt x="729" y="149"/>
                    </a:lnTo>
                    <a:lnTo>
                      <a:pt x="712" y="146"/>
                    </a:lnTo>
                    <a:lnTo>
                      <a:pt x="695" y="147"/>
                    </a:lnTo>
                    <a:lnTo>
                      <a:pt x="679" y="148"/>
                    </a:lnTo>
                    <a:lnTo>
                      <a:pt x="663" y="148"/>
                    </a:lnTo>
                    <a:lnTo>
                      <a:pt x="648" y="144"/>
                    </a:lnTo>
                    <a:lnTo>
                      <a:pt x="616" y="140"/>
                    </a:lnTo>
                    <a:lnTo>
                      <a:pt x="586" y="141"/>
                    </a:lnTo>
                    <a:lnTo>
                      <a:pt x="556" y="143"/>
                    </a:lnTo>
                    <a:lnTo>
                      <a:pt x="525" y="145"/>
                    </a:lnTo>
                    <a:lnTo>
                      <a:pt x="493" y="146"/>
                    </a:lnTo>
                    <a:lnTo>
                      <a:pt x="494" y="145"/>
                    </a:lnTo>
                    <a:lnTo>
                      <a:pt x="487" y="143"/>
                    </a:lnTo>
                    <a:lnTo>
                      <a:pt x="479" y="140"/>
                    </a:lnTo>
                    <a:lnTo>
                      <a:pt x="472" y="140"/>
                    </a:lnTo>
                    <a:lnTo>
                      <a:pt x="466" y="143"/>
                    </a:lnTo>
                    <a:lnTo>
                      <a:pt x="466" y="142"/>
                    </a:lnTo>
                    <a:lnTo>
                      <a:pt x="466" y="141"/>
                    </a:lnTo>
                    <a:lnTo>
                      <a:pt x="459" y="142"/>
                    </a:lnTo>
                    <a:lnTo>
                      <a:pt x="459" y="141"/>
                    </a:lnTo>
                    <a:lnTo>
                      <a:pt x="445" y="141"/>
                    </a:lnTo>
                    <a:lnTo>
                      <a:pt x="431" y="143"/>
                    </a:lnTo>
                    <a:lnTo>
                      <a:pt x="417" y="149"/>
                    </a:lnTo>
                    <a:lnTo>
                      <a:pt x="413" y="147"/>
                    </a:lnTo>
                    <a:lnTo>
                      <a:pt x="407" y="146"/>
                    </a:lnTo>
                    <a:lnTo>
                      <a:pt x="401" y="145"/>
                    </a:lnTo>
                    <a:lnTo>
                      <a:pt x="397" y="142"/>
                    </a:lnTo>
                    <a:lnTo>
                      <a:pt x="370" y="137"/>
                    </a:lnTo>
                    <a:lnTo>
                      <a:pt x="342" y="137"/>
                    </a:lnTo>
                    <a:lnTo>
                      <a:pt x="315" y="140"/>
                    </a:lnTo>
                    <a:lnTo>
                      <a:pt x="286" y="142"/>
                    </a:lnTo>
                    <a:lnTo>
                      <a:pt x="256" y="144"/>
                    </a:lnTo>
                    <a:lnTo>
                      <a:pt x="256" y="143"/>
                    </a:lnTo>
                    <a:lnTo>
                      <a:pt x="256" y="142"/>
                    </a:lnTo>
                    <a:lnTo>
                      <a:pt x="255" y="141"/>
                    </a:lnTo>
                    <a:lnTo>
                      <a:pt x="254" y="140"/>
                    </a:lnTo>
                    <a:lnTo>
                      <a:pt x="253" y="139"/>
                    </a:lnTo>
                    <a:lnTo>
                      <a:pt x="251" y="139"/>
                    </a:lnTo>
                    <a:lnTo>
                      <a:pt x="250" y="146"/>
                    </a:lnTo>
                    <a:lnTo>
                      <a:pt x="242" y="143"/>
                    </a:lnTo>
                    <a:lnTo>
                      <a:pt x="231" y="143"/>
                    </a:lnTo>
                    <a:lnTo>
                      <a:pt x="221" y="144"/>
                    </a:lnTo>
                    <a:lnTo>
                      <a:pt x="212" y="144"/>
                    </a:lnTo>
                    <a:lnTo>
                      <a:pt x="202" y="143"/>
                    </a:lnTo>
                    <a:lnTo>
                      <a:pt x="194" y="137"/>
                    </a:lnTo>
                    <a:lnTo>
                      <a:pt x="187" y="146"/>
                    </a:lnTo>
                    <a:lnTo>
                      <a:pt x="101" y="150"/>
                    </a:lnTo>
                    <a:lnTo>
                      <a:pt x="66" y="137"/>
                    </a:lnTo>
                    <a:lnTo>
                      <a:pt x="22" y="145"/>
                    </a:lnTo>
                    <a:lnTo>
                      <a:pt x="6" y="112"/>
                    </a:lnTo>
                    <a:lnTo>
                      <a:pt x="0" y="71"/>
                    </a:lnTo>
                    <a:lnTo>
                      <a:pt x="20" y="33"/>
                    </a:lnTo>
                    <a:lnTo>
                      <a:pt x="18" y="34"/>
                    </a:lnTo>
                    <a:lnTo>
                      <a:pt x="18" y="36"/>
                    </a:lnTo>
                    <a:lnTo>
                      <a:pt x="24" y="38"/>
                    </a:lnTo>
                    <a:lnTo>
                      <a:pt x="29" y="37"/>
                    </a:lnTo>
                    <a:lnTo>
                      <a:pt x="34" y="34"/>
                    </a:lnTo>
                    <a:lnTo>
                      <a:pt x="40" y="34"/>
                    </a:lnTo>
                    <a:lnTo>
                      <a:pt x="45" y="37"/>
                    </a:lnTo>
                    <a:lnTo>
                      <a:pt x="45" y="36"/>
                    </a:lnTo>
                    <a:lnTo>
                      <a:pt x="46" y="40"/>
                    </a:lnTo>
                    <a:lnTo>
                      <a:pt x="49" y="39"/>
                    </a:lnTo>
                    <a:lnTo>
                      <a:pt x="54" y="37"/>
                    </a:lnTo>
                    <a:lnTo>
                      <a:pt x="58" y="34"/>
                    </a:lnTo>
                    <a:lnTo>
                      <a:pt x="61" y="34"/>
                    </a:lnTo>
                    <a:lnTo>
                      <a:pt x="63" y="38"/>
                    </a:lnTo>
                    <a:lnTo>
                      <a:pt x="65" y="39"/>
                    </a:lnTo>
                    <a:lnTo>
                      <a:pt x="67" y="39"/>
                    </a:lnTo>
                    <a:lnTo>
                      <a:pt x="69" y="38"/>
                    </a:lnTo>
                    <a:lnTo>
                      <a:pt x="72" y="36"/>
                    </a:lnTo>
                    <a:lnTo>
                      <a:pt x="74" y="33"/>
                    </a:lnTo>
                    <a:lnTo>
                      <a:pt x="76" y="31"/>
                    </a:lnTo>
                    <a:lnTo>
                      <a:pt x="78" y="30"/>
                    </a:lnTo>
                    <a:lnTo>
                      <a:pt x="79" y="29"/>
                    </a:lnTo>
                    <a:lnTo>
                      <a:pt x="79" y="29"/>
                    </a:lnTo>
                    <a:lnTo>
                      <a:pt x="79" y="30"/>
                    </a:lnTo>
                    <a:lnTo>
                      <a:pt x="79" y="32"/>
                    </a:lnTo>
                    <a:lnTo>
                      <a:pt x="80" y="33"/>
                    </a:lnTo>
                    <a:lnTo>
                      <a:pt x="81" y="34"/>
                    </a:lnTo>
                    <a:lnTo>
                      <a:pt x="82" y="36"/>
                    </a:lnTo>
                    <a:lnTo>
                      <a:pt x="84" y="36"/>
                    </a:lnTo>
                    <a:lnTo>
                      <a:pt x="86" y="34"/>
                    </a:lnTo>
                    <a:lnTo>
                      <a:pt x="86" y="33"/>
                    </a:lnTo>
                    <a:lnTo>
                      <a:pt x="87" y="31"/>
                    </a:lnTo>
                    <a:lnTo>
                      <a:pt x="89" y="29"/>
                    </a:lnTo>
                    <a:lnTo>
                      <a:pt x="91" y="27"/>
                    </a:lnTo>
                    <a:lnTo>
                      <a:pt x="92" y="26"/>
                    </a:lnTo>
                    <a:lnTo>
                      <a:pt x="94" y="24"/>
                    </a:lnTo>
                    <a:lnTo>
                      <a:pt x="95" y="24"/>
                    </a:lnTo>
                    <a:lnTo>
                      <a:pt x="97" y="25"/>
                    </a:lnTo>
                    <a:lnTo>
                      <a:pt x="99" y="27"/>
                    </a:lnTo>
                    <a:lnTo>
                      <a:pt x="101" y="28"/>
                    </a:lnTo>
                    <a:lnTo>
                      <a:pt x="104" y="28"/>
                    </a:lnTo>
                    <a:lnTo>
                      <a:pt x="108" y="27"/>
                    </a:lnTo>
                    <a:lnTo>
                      <a:pt x="110" y="27"/>
                    </a:lnTo>
                    <a:lnTo>
                      <a:pt x="113" y="27"/>
                    </a:lnTo>
                    <a:lnTo>
                      <a:pt x="112" y="24"/>
                    </a:lnTo>
                    <a:lnTo>
                      <a:pt x="125" y="25"/>
                    </a:lnTo>
                    <a:lnTo>
                      <a:pt x="138" y="25"/>
                    </a:lnTo>
                    <a:lnTo>
                      <a:pt x="151" y="24"/>
                    </a:lnTo>
                    <a:lnTo>
                      <a:pt x="164" y="24"/>
                    </a:lnTo>
                    <a:lnTo>
                      <a:pt x="176" y="28"/>
                    </a:lnTo>
                    <a:lnTo>
                      <a:pt x="176" y="30"/>
                    </a:lnTo>
                    <a:lnTo>
                      <a:pt x="176" y="31"/>
                    </a:lnTo>
                    <a:lnTo>
                      <a:pt x="176" y="31"/>
                    </a:lnTo>
                    <a:lnTo>
                      <a:pt x="176" y="30"/>
                    </a:lnTo>
                    <a:lnTo>
                      <a:pt x="177" y="29"/>
                    </a:lnTo>
                    <a:lnTo>
                      <a:pt x="177" y="27"/>
                    </a:lnTo>
                    <a:lnTo>
                      <a:pt x="178" y="26"/>
                    </a:lnTo>
                    <a:lnTo>
                      <a:pt x="178" y="25"/>
                    </a:lnTo>
                    <a:lnTo>
                      <a:pt x="179" y="24"/>
                    </a:lnTo>
                    <a:lnTo>
                      <a:pt x="179" y="25"/>
                    </a:lnTo>
                    <a:lnTo>
                      <a:pt x="178" y="26"/>
                    </a:lnTo>
                    <a:lnTo>
                      <a:pt x="178" y="28"/>
                    </a:lnTo>
                    <a:lnTo>
                      <a:pt x="184" y="29"/>
                    </a:lnTo>
                    <a:lnTo>
                      <a:pt x="185" y="28"/>
                    </a:lnTo>
                    <a:lnTo>
                      <a:pt x="185" y="28"/>
                    </a:lnTo>
                    <a:lnTo>
                      <a:pt x="186" y="26"/>
                    </a:lnTo>
                    <a:lnTo>
                      <a:pt x="187" y="25"/>
                    </a:lnTo>
                    <a:lnTo>
                      <a:pt x="188" y="23"/>
                    </a:lnTo>
                    <a:lnTo>
                      <a:pt x="189" y="21"/>
                    </a:lnTo>
                    <a:lnTo>
                      <a:pt x="191" y="19"/>
                    </a:lnTo>
                    <a:lnTo>
                      <a:pt x="193" y="17"/>
                    </a:lnTo>
                    <a:lnTo>
                      <a:pt x="194" y="16"/>
                    </a:lnTo>
                    <a:lnTo>
                      <a:pt x="195" y="16"/>
                    </a:lnTo>
                    <a:lnTo>
                      <a:pt x="197" y="19"/>
                    </a:lnTo>
                    <a:lnTo>
                      <a:pt x="198" y="22"/>
                    </a:lnTo>
                    <a:lnTo>
                      <a:pt x="198" y="24"/>
                    </a:lnTo>
                    <a:lnTo>
                      <a:pt x="199" y="25"/>
                    </a:lnTo>
                    <a:lnTo>
                      <a:pt x="199" y="25"/>
                    </a:lnTo>
                    <a:lnTo>
                      <a:pt x="200" y="25"/>
                    </a:lnTo>
                    <a:lnTo>
                      <a:pt x="201" y="25"/>
                    </a:lnTo>
                    <a:lnTo>
                      <a:pt x="202" y="24"/>
                    </a:lnTo>
                    <a:lnTo>
                      <a:pt x="202" y="24"/>
                    </a:lnTo>
                    <a:lnTo>
                      <a:pt x="203" y="24"/>
                    </a:lnTo>
                    <a:lnTo>
                      <a:pt x="202" y="25"/>
                    </a:lnTo>
                    <a:lnTo>
                      <a:pt x="202" y="27"/>
                    </a:lnTo>
                    <a:lnTo>
                      <a:pt x="210" y="22"/>
                    </a:lnTo>
                    <a:lnTo>
                      <a:pt x="217" y="21"/>
                    </a:lnTo>
                    <a:lnTo>
                      <a:pt x="223" y="22"/>
                    </a:lnTo>
                    <a:lnTo>
                      <a:pt x="230" y="24"/>
                    </a:lnTo>
                    <a:lnTo>
                      <a:pt x="236" y="25"/>
                    </a:lnTo>
                    <a:lnTo>
                      <a:pt x="244" y="23"/>
                    </a:lnTo>
                    <a:lnTo>
                      <a:pt x="252" y="17"/>
                    </a:lnTo>
                    <a:lnTo>
                      <a:pt x="251" y="20"/>
                    </a:lnTo>
                    <a:lnTo>
                      <a:pt x="255" y="21"/>
                    </a:lnTo>
                    <a:lnTo>
                      <a:pt x="254" y="12"/>
                    </a:lnTo>
                    <a:lnTo>
                      <a:pt x="255" y="14"/>
                    </a:lnTo>
                    <a:lnTo>
                      <a:pt x="256" y="14"/>
                    </a:lnTo>
                    <a:lnTo>
                      <a:pt x="259" y="14"/>
                    </a:lnTo>
                    <a:lnTo>
                      <a:pt x="260" y="13"/>
                    </a:lnTo>
                    <a:lnTo>
                      <a:pt x="262" y="13"/>
                    </a:lnTo>
                    <a:lnTo>
                      <a:pt x="263" y="12"/>
                    </a:lnTo>
                    <a:lnTo>
                      <a:pt x="264" y="12"/>
                    </a:lnTo>
                    <a:lnTo>
                      <a:pt x="265" y="13"/>
                    </a:lnTo>
                    <a:lnTo>
                      <a:pt x="265" y="15"/>
                    </a:lnTo>
                    <a:lnTo>
                      <a:pt x="264" y="16"/>
                    </a:lnTo>
                    <a:lnTo>
                      <a:pt x="264" y="19"/>
                    </a:lnTo>
                    <a:lnTo>
                      <a:pt x="265" y="21"/>
                    </a:lnTo>
                    <a:lnTo>
                      <a:pt x="266" y="22"/>
                    </a:lnTo>
                    <a:lnTo>
                      <a:pt x="267" y="22"/>
                    </a:lnTo>
                    <a:lnTo>
                      <a:pt x="269" y="22"/>
                    </a:lnTo>
                    <a:lnTo>
                      <a:pt x="270" y="23"/>
                    </a:lnTo>
                    <a:lnTo>
                      <a:pt x="271" y="24"/>
                    </a:lnTo>
                    <a:lnTo>
                      <a:pt x="271" y="21"/>
                    </a:lnTo>
                    <a:lnTo>
                      <a:pt x="271" y="20"/>
                    </a:lnTo>
                    <a:lnTo>
                      <a:pt x="270" y="19"/>
                    </a:lnTo>
                    <a:lnTo>
                      <a:pt x="270" y="17"/>
                    </a:lnTo>
                    <a:lnTo>
                      <a:pt x="271" y="17"/>
                    </a:lnTo>
                    <a:lnTo>
                      <a:pt x="272" y="16"/>
                    </a:lnTo>
                    <a:lnTo>
                      <a:pt x="274" y="14"/>
                    </a:lnTo>
                    <a:lnTo>
                      <a:pt x="280" y="17"/>
                    </a:lnTo>
                    <a:lnTo>
                      <a:pt x="285" y="19"/>
                    </a:lnTo>
                    <a:lnTo>
                      <a:pt x="290" y="17"/>
                    </a:lnTo>
                    <a:lnTo>
                      <a:pt x="295" y="17"/>
                    </a:lnTo>
                    <a:lnTo>
                      <a:pt x="299" y="22"/>
                    </a:lnTo>
                    <a:lnTo>
                      <a:pt x="302" y="15"/>
                    </a:lnTo>
                    <a:lnTo>
                      <a:pt x="306" y="17"/>
                    </a:lnTo>
                    <a:lnTo>
                      <a:pt x="312" y="16"/>
                    </a:lnTo>
                    <a:lnTo>
                      <a:pt x="318" y="14"/>
                    </a:lnTo>
                    <a:lnTo>
                      <a:pt x="323" y="13"/>
                    </a:lnTo>
                    <a:lnTo>
                      <a:pt x="329" y="13"/>
                    </a:lnTo>
                    <a:lnTo>
                      <a:pt x="333" y="19"/>
                    </a:lnTo>
                    <a:lnTo>
                      <a:pt x="347" y="15"/>
                    </a:lnTo>
                    <a:lnTo>
                      <a:pt x="358" y="11"/>
                    </a:lnTo>
                    <a:lnTo>
                      <a:pt x="372" y="6"/>
                    </a:lnTo>
                    <a:lnTo>
                      <a:pt x="379" y="7"/>
                    </a:lnTo>
                    <a:lnTo>
                      <a:pt x="385" y="7"/>
                    </a:lnTo>
                    <a:lnTo>
                      <a:pt x="390" y="9"/>
                    </a:lnTo>
                    <a:lnTo>
                      <a:pt x="394" y="15"/>
                    </a:lnTo>
                    <a:lnTo>
                      <a:pt x="401" y="16"/>
                    </a:lnTo>
                    <a:lnTo>
                      <a:pt x="406" y="15"/>
                    </a:lnTo>
                    <a:lnTo>
                      <a:pt x="410" y="13"/>
                    </a:lnTo>
                    <a:lnTo>
                      <a:pt x="416" y="10"/>
                    </a:lnTo>
                    <a:lnTo>
                      <a:pt x="421" y="10"/>
                    </a:lnTo>
                    <a:lnTo>
                      <a:pt x="421" y="13"/>
                    </a:lnTo>
                    <a:lnTo>
                      <a:pt x="421" y="15"/>
                    </a:lnTo>
                    <a:lnTo>
                      <a:pt x="421" y="16"/>
                    </a:lnTo>
                    <a:lnTo>
                      <a:pt x="422" y="16"/>
                    </a:lnTo>
                    <a:lnTo>
                      <a:pt x="424" y="16"/>
                    </a:lnTo>
                    <a:lnTo>
                      <a:pt x="425" y="16"/>
                    </a:lnTo>
                    <a:lnTo>
                      <a:pt x="426" y="16"/>
                    </a:lnTo>
                    <a:lnTo>
                      <a:pt x="427" y="16"/>
                    </a:lnTo>
                    <a:lnTo>
                      <a:pt x="428" y="17"/>
                    </a:lnTo>
                    <a:lnTo>
                      <a:pt x="430" y="19"/>
                    </a:lnTo>
                    <a:lnTo>
                      <a:pt x="430" y="15"/>
                    </a:lnTo>
                    <a:lnTo>
                      <a:pt x="431" y="14"/>
                    </a:lnTo>
                    <a:lnTo>
                      <a:pt x="431" y="13"/>
                    </a:lnTo>
                    <a:lnTo>
                      <a:pt x="432" y="13"/>
                    </a:lnTo>
                    <a:lnTo>
                      <a:pt x="433" y="13"/>
                    </a:lnTo>
                    <a:lnTo>
                      <a:pt x="434" y="14"/>
                    </a:lnTo>
                    <a:lnTo>
                      <a:pt x="435" y="14"/>
                    </a:lnTo>
                    <a:lnTo>
                      <a:pt x="436" y="13"/>
                    </a:lnTo>
                    <a:lnTo>
                      <a:pt x="437" y="12"/>
                    </a:lnTo>
                    <a:lnTo>
                      <a:pt x="437" y="10"/>
                    </a:lnTo>
                    <a:lnTo>
                      <a:pt x="437" y="17"/>
                    </a:lnTo>
                    <a:lnTo>
                      <a:pt x="452" y="20"/>
                    </a:lnTo>
                    <a:lnTo>
                      <a:pt x="451" y="21"/>
                    </a:lnTo>
                    <a:lnTo>
                      <a:pt x="451" y="23"/>
                    </a:lnTo>
                    <a:lnTo>
                      <a:pt x="451" y="24"/>
                    </a:lnTo>
                    <a:lnTo>
                      <a:pt x="452" y="24"/>
                    </a:lnTo>
                    <a:lnTo>
                      <a:pt x="453" y="23"/>
                    </a:lnTo>
                    <a:lnTo>
                      <a:pt x="454" y="23"/>
                    </a:lnTo>
                    <a:lnTo>
                      <a:pt x="454" y="23"/>
                    </a:lnTo>
                    <a:lnTo>
                      <a:pt x="455" y="23"/>
                    </a:lnTo>
                    <a:lnTo>
                      <a:pt x="458" y="14"/>
                    </a:lnTo>
                    <a:lnTo>
                      <a:pt x="457" y="23"/>
                    </a:lnTo>
                    <a:lnTo>
                      <a:pt x="458" y="24"/>
                    </a:lnTo>
                    <a:lnTo>
                      <a:pt x="459" y="24"/>
                    </a:lnTo>
                    <a:lnTo>
                      <a:pt x="459" y="23"/>
                    </a:lnTo>
                    <a:lnTo>
                      <a:pt x="460" y="22"/>
                    </a:lnTo>
                    <a:lnTo>
                      <a:pt x="459" y="23"/>
                    </a:lnTo>
                    <a:lnTo>
                      <a:pt x="459" y="25"/>
                    </a:lnTo>
                    <a:lnTo>
                      <a:pt x="461" y="26"/>
                    </a:lnTo>
                    <a:lnTo>
                      <a:pt x="463" y="26"/>
                    </a:lnTo>
                    <a:lnTo>
                      <a:pt x="466" y="24"/>
                    </a:lnTo>
                    <a:lnTo>
                      <a:pt x="467" y="21"/>
                    </a:lnTo>
                    <a:lnTo>
                      <a:pt x="467" y="16"/>
                    </a:lnTo>
                    <a:lnTo>
                      <a:pt x="468" y="17"/>
                    </a:lnTo>
                    <a:lnTo>
                      <a:pt x="468" y="20"/>
                    </a:lnTo>
                    <a:lnTo>
                      <a:pt x="468" y="21"/>
                    </a:lnTo>
                    <a:lnTo>
                      <a:pt x="469" y="22"/>
                    </a:lnTo>
                    <a:lnTo>
                      <a:pt x="469" y="22"/>
                    </a:lnTo>
                    <a:lnTo>
                      <a:pt x="470" y="21"/>
                    </a:lnTo>
                    <a:lnTo>
                      <a:pt x="470" y="19"/>
                    </a:lnTo>
                    <a:lnTo>
                      <a:pt x="470" y="16"/>
                    </a:lnTo>
                    <a:lnTo>
                      <a:pt x="469" y="15"/>
                    </a:lnTo>
                    <a:lnTo>
                      <a:pt x="470" y="16"/>
                    </a:lnTo>
                    <a:lnTo>
                      <a:pt x="471" y="19"/>
                    </a:lnTo>
                    <a:lnTo>
                      <a:pt x="472" y="20"/>
                    </a:lnTo>
                    <a:lnTo>
                      <a:pt x="474" y="21"/>
                    </a:lnTo>
                    <a:lnTo>
                      <a:pt x="475" y="21"/>
                    </a:lnTo>
                    <a:lnTo>
                      <a:pt x="477" y="20"/>
                    </a:lnTo>
                    <a:lnTo>
                      <a:pt x="475" y="23"/>
                    </a:lnTo>
                    <a:lnTo>
                      <a:pt x="476" y="23"/>
                    </a:lnTo>
                    <a:lnTo>
                      <a:pt x="477" y="23"/>
                    </a:lnTo>
                    <a:lnTo>
                      <a:pt x="478" y="24"/>
                    </a:lnTo>
                    <a:lnTo>
                      <a:pt x="479" y="24"/>
                    </a:lnTo>
                    <a:lnTo>
                      <a:pt x="480" y="25"/>
                    </a:lnTo>
                    <a:lnTo>
                      <a:pt x="482" y="25"/>
                    </a:lnTo>
                    <a:lnTo>
                      <a:pt x="483" y="24"/>
                    </a:lnTo>
                    <a:lnTo>
                      <a:pt x="485" y="22"/>
                    </a:lnTo>
                    <a:lnTo>
                      <a:pt x="485" y="10"/>
                    </a:lnTo>
                    <a:lnTo>
                      <a:pt x="480" y="14"/>
                    </a:lnTo>
                    <a:lnTo>
                      <a:pt x="488" y="4"/>
                    </a:lnTo>
                    <a:lnTo>
                      <a:pt x="488" y="5"/>
                    </a:lnTo>
                    <a:lnTo>
                      <a:pt x="488" y="7"/>
                    </a:lnTo>
                    <a:lnTo>
                      <a:pt x="488" y="9"/>
                    </a:lnTo>
                    <a:lnTo>
                      <a:pt x="490" y="8"/>
                    </a:lnTo>
                    <a:lnTo>
                      <a:pt x="491" y="8"/>
                    </a:lnTo>
                    <a:lnTo>
                      <a:pt x="492" y="9"/>
                    </a:lnTo>
                    <a:lnTo>
                      <a:pt x="492" y="9"/>
                    </a:lnTo>
                    <a:lnTo>
                      <a:pt x="493" y="10"/>
                    </a:lnTo>
                    <a:lnTo>
                      <a:pt x="493" y="10"/>
                    </a:lnTo>
                    <a:lnTo>
                      <a:pt x="494" y="9"/>
                    </a:lnTo>
                    <a:lnTo>
                      <a:pt x="495" y="6"/>
                    </a:lnTo>
                    <a:lnTo>
                      <a:pt x="495" y="14"/>
                    </a:lnTo>
                    <a:lnTo>
                      <a:pt x="499" y="7"/>
                    </a:lnTo>
                    <a:lnTo>
                      <a:pt x="499" y="9"/>
                    </a:lnTo>
                    <a:lnTo>
                      <a:pt x="499" y="12"/>
                    </a:lnTo>
                    <a:lnTo>
                      <a:pt x="499" y="15"/>
                    </a:lnTo>
                    <a:lnTo>
                      <a:pt x="499" y="19"/>
                    </a:lnTo>
                    <a:lnTo>
                      <a:pt x="500" y="21"/>
                    </a:lnTo>
                    <a:lnTo>
                      <a:pt x="502" y="23"/>
                    </a:lnTo>
                    <a:lnTo>
                      <a:pt x="506" y="25"/>
                    </a:lnTo>
                    <a:lnTo>
                      <a:pt x="505" y="15"/>
                    </a:lnTo>
                    <a:lnTo>
                      <a:pt x="505" y="17"/>
                    </a:lnTo>
                    <a:lnTo>
                      <a:pt x="506" y="20"/>
                    </a:lnTo>
                    <a:lnTo>
                      <a:pt x="507" y="22"/>
                    </a:lnTo>
                    <a:lnTo>
                      <a:pt x="508" y="23"/>
                    </a:lnTo>
                    <a:lnTo>
                      <a:pt x="508" y="24"/>
                    </a:lnTo>
                    <a:lnTo>
                      <a:pt x="509" y="25"/>
                    </a:lnTo>
                    <a:lnTo>
                      <a:pt x="510" y="24"/>
                    </a:lnTo>
                    <a:lnTo>
                      <a:pt x="511" y="21"/>
                    </a:lnTo>
                    <a:lnTo>
                      <a:pt x="511" y="28"/>
                    </a:lnTo>
                    <a:lnTo>
                      <a:pt x="512" y="28"/>
                    </a:lnTo>
                    <a:lnTo>
                      <a:pt x="513" y="28"/>
                    </a:lnTo>
                    <a:lnTo>
                      <a:pt x="513" y="26"/>
                    </a:lnTo>
                    <a:lnTo>
                      <a:pt x="514" y="25"/>
                    </a:lnTo>
                    <a:lnTo>
                      <a:pt x="514" y="23"/>
                    </a:lnTo>
                    <a:lnTo>
                      <a:pt x="514" y="22"/>
                    </a:lnTo>
                    <a:lnTo>
                      <a:pt x="514" y="21"/>
                    </a:lnTo>
                    <a:lnTo>
                      <a:pt x="516" y="21"/>
                    </a:lnTo>
                    <a:lnTo>
                      <a:pt x="517" y="22"/>
                    </a:lnTo>
                    <a:lnTo>
                      <a:pt x="516" y="28"/>
                    </a:lnTo>
                    <a:lnTo>
                      <a:pt x="522" y="26"/>
                    </a:lnTo>
                    <a:lnTo>
                      <a:pt x="528" y="23"/>
                    </a:lnTo>
                    <a:lnTo>
                      <a:pt x="534" y="21"/>
                    </a:lnTo>
                    <a:lnTo>
                      <a:pt x="540" y="24"/>
                    </a:lnTo>
                    <a:lnTo>
                      <a:pt x="539" y="27"/>
                    </a:lnTo>
                    <a:lnTo>
                      <a:pt x="541" y="28"/>
                    </a:lnTo>
                    <a:lnTo>
                      <a:pt x="543" y="28"/>
                    </a:lnTo>
                    <a:lnTo>
                      <a:pt x="545" y="28"/>
                    </a:lnTo>
                    <a:lnTo>
                      <a:pt x="547" y="28"/>
                    </a:lnTo>
                    <a:lnTo>
                      <a:pt x="548" y="27"/>
                    </a:lnTo>
                    <a:lnTo>
                      <a:pt x="548" y="26"/>
                    </a:lnTo>
                    <a:lnTo>
                      <a:pt x="555" y="24"/>
                    </a:lnTo>
                    <a:lnTo>
                      <a:pt x="555" y="29"/>
                    </a:lnTo>
                    <a:lnTo>
                      <a:pt x="559" y="27"/>
                    </a:lnTo>
                    <a:lnTo>
                      <a:pt x="559" y="31"/>
                    </a:lnTo>
                    <a:lnTo>
                      <a:pt x="562" y="32"/>
                    </a:lnTo>
                    <a:lnTo>
                      <a:pt x="564" y="33"/>
                    </a:lnTo>
                    <a:lnTo>
                      <a:pt x="567" y="32"/>
                    </a:lnTo>
                    <a:lnTo>
                      <a:pt x="569" y="31"/>
                    </a:lnTo>
                    <a:lnTo>
                      <a:pt x="572" y="29"/>
                    </a:lnTo>
                    <a:lnTo>
                      <a:pt x="570" y="27"/>
                    </a:lnTo>
                    <a:lnTo>
                      <a:pt x="571" y="23"/>
                    </a:lnTo>
                    <a:lnTo>
                      <a:pt x="572" y="14"/>
                    </a:lnTo>
                    <a:lnTo>
                      <a:pt x="573" y="6"/>
                    </a:lnTo>
                    <a:lnTo>
                      <a:pt x="574" y="6"/>
                    </a:lnTo>
                    <a:lnTo>
                      <a:pt x="575" y="5"/>
                    </a:lnTo>
                    <a:lnTo>
                      <a:pt x="576" y="4"/>
                    </a:lnTo>
                    <a:lnTo>
                      <a:pt x="576" y="3"/>
                    </a:lnTo>
                    <a:lnTo>
                      <a:pt x="576" y="2"/>
                    </a:lnTo>
                    <a:lnTo>
                      <a:pt x="577" y="2"/>
                    </a:lnTo>
                    <a:lnTo>
                      <a:pt x="578" y="2"/>
                    </a:lnTo>
                    <a:lnTo>
                      <a:pt x="579" y="3"/>
                    </a:lnTo>
                    <a:lnTo>
                      <a:pt x="579" y="5"/>
                    </a:lnTo>
                    <a:lnTo>
                      <a:pt x="578" y="7"/>
                    </a:lnTo>
                    <a:lnTo>
                      <a:pt x="578" y="9"/>
                    </a:lnTo>
                    <a:lnTo>
                      <a:pt x="579" y="11"/>
                    </a:lnTo>
                    <a:lnTo>
                      <a:pt x="580" y="10"/>
                    </a:lnTo>
                    <a:lnTo>
                      <a:pt x="581" y="9"/>
                    </a:lnTo>
                    <a:lnTo>
                      <a:pt x="582" y="8"/>
                    </a:lnTo>
                    <a:lnTo>
                      <a:pt x="582" y="8"/>
                    </a:lnTo>
                    <a:lnTo>
                      <a:pt x="584" y="7"/>
                    </a:lnTo>
                    <a:lnTo>
                      <a:pt x="584" y="6"/>
                    </a:lnTo>
                    <a:lnTo>
                      <a:pt x="585" y="4"/>
                    </a:lnTo>
                    <a:lnTo>
                      <a:pt x="5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2" name="Freeform 79"/>
              <p:cNvSpPr>
                <a:spLocks/>
              </p:cNvSpPr>
              <p:nvPr/>
            </p:nvSpPr>
            <p:spPr bwMode="auto">
              <a:xfrm>
                <a:off x="6767513" y="5489575"/>
                <a:ext cx="1588" cy="4763"/>
              </a:xfrm>
              <a:custGeom>
                <a:avLst/>
                <a:gdLst>
                  <a:gd name="T0" fmla="*/ 1 w 1"/>
                  <a:gd name="T1" fmla="*/ 0 h 3"/>
                  <a:gd name="T2" fmla="*/ 1 w 1"/>
                  <a:gd name="T3" fmla="*/ 2 h 3"/>
                  <a:gd name="T4" fmla="*/ 1 w 1"/>
                  <a:gd name="T5" fmla="*/ 3 h 3"/>
                  <a:gd name="T6" fmla="*/ 1 w 1"/>
                  <a:gd name="T7" fmla="*/ 2 h 3"/>
                  <a:gd name="T8" fmla="*/ 0 w 1"/>
                  <a:gd name="T9" fmla="*/ 0 h 3"/>
                  <a:gd name="T10" fmla="*/ 1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1" y="0"/>
                    </a:moveTo>
                    <a:lnTo>
                      <a:pt x="1" y="2"/>
                    </a:lnTo>
                    <a:lnTo>
                      <a:pt x="1" y="3"/>
                    </a:lnTo>
                    <a:lnTo>
                      <a:pt x="1" y="2"/>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3" name="Freeform 80"/>
              <p:cNvSpPr>
                <a:spLocks/>
              </p:cNvSpPr>
              <p:nvPr/>
            </p:nvSpPr>
            <p:spPr bwMode="auto">
              <a:xfrm>
                <a:off x="6580188" y="5337175"/>
                <a:ext cx="3175" cy="6350"/>
              </a:xfrm>
              <a:custGeom>
                <a:avLst/>
                <a:gdLst>
                  <a:gd name="T0" fmla="*/ 0 w 2"/>
                  <a:gd name="T1" fmla="*/ 0 h 4"/>
                  <a:gd name="T2" fmla="*/ 2 w 2"/>
                  <a:gd name="T3" fmla="*/ 4 h 4"/>
                  <a:gd name="T4" fmla="*/ 1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1" y="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4" name="Freeform 81"/>
              <p:cNvSpPr>
                <a:spLocks/>
              </p:cNvSpPr>
              <p:nvPr/>
            </p:nvSpPr>
            <p:spPr bwMode="auto">
              <a:xfrm>
                <a:off x="6696076" y="5338763"/>
                <a:ext cx="4763" cy="3175"/>
              </a:xfrm>
              <a:custGeom>
                <a:avLst/>
                <a:gdLst>
                  <a:gd name="T0" fmla="*/ 1 w 3"/>
                  <a:gd name="T1" fmla="*/ 0 h 2"/>
                  <a:gd name="T2" fmla="*/ 3 w 3"/>
                  <a:gd name="T3" fmla="*/ 1 h 2"/>
                  <a:gd name="T4" fmla="*/ 2 w 3"/>
                  <a:gd name="T5" fmla="*/ 2 h 2"/>
                  <a:gd name="T6" fmla="*/ 0 w 3"/>
                  <a:gd name="T7" fmla="*/ 2 h 2"/>
                  <a:gd name="T8" fmla="*/ 0 w 3"/>
                  <a:gd name="T9" fmla="*/ 1 h 2"/>
                  <a:gd name="T10" fmla="*/ 0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lnTo>
                      <a:pt x="3" y="1"/>
                    </a:lnTo>
                    <a:lnTo>
                      <a:pt x="2" y="2"/>
                    </a:lnTo>
                    <a:lnTo>
                      <a:pt x="0" y="2"/>
                    </a:lnTo>
                    <a:lnTo>
                      <a:pt x="0" y="1"/>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5" name="Freeform 82"/>
              <p:cNvSpPr>
                <a:spLocks/>
              </p:cNvSpPr>
              <p:nvPr/>
            </p:nvSpPr>
            <p:spPr bwMode="auto">
              <a:xfrm>
                <a:off x="6807201" y="5473700"/>
                <a:ext cx="7938" cy="6350"/>
              </a:xfrm>
              <a:custGeom>
                <a:avLst/>
                <a:gdLst>
                  <a:gd name="T0" fmla="*/ 3 w 5"/>
                  <a:gd name="T1" fmla="*/ 0 h 4"/>
                  <a:gd name="T2" fmla="*/ 3 w 5"/>
                  <a:gd name="T3" fmla="*/ 1 h 4"/>
                  <a:gd name="T4" fmla="*/ 5 w 5"/>
                  <a:gd name="T5" fmla="*/ 3 h 4"/>
                  <a:gd name="T6" fmla="*/ 3 w 5"/>
                  <a:gd name="T7" fmla="*/ 4 h 4"/>
                  <a:gd name="T8" fmla="*/ 3 w 5"/>
                  <a:gd name="T9" fmla="*/ 4 h 4"/>
                  <a:gd name="T10" fmla="*/ 1 w 5"/>
                  <a:gd name="T11" fmla="*/ 2 h 4"/>
                  <a:gd name="T12" fmla="*/ 0 w 5"/>
                  <a:gd name="T13" fmla="*/ 1 h 4"/>
                  <a:gd name="T14" fmla="*/ 0 w 5"/>
                  <a:gd name="T15" fmla="*/ 0 h 4"/>
                  <a:gd name="T16" fmla="*/ 1 w 5"/>
                  <a:gd name="T17" fmla="*/ 0 h 4"/>
                  <a:gd name="T18" fmla="*/ 3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3" y="0"/>
                    </a:moveTo>
                    <a:lnTo>
                      <a:pt x="3" y="1"/>
                    </a:lnTo>
                    <a:lnTo>
                      <a:pt x="5" y="3"/>
                    </a:lnTo>
                    <a:lnTo>
                      <a:pt x="3" y="4"/>
                    </a:lnTo>
                    <a:lnTo>
                      <a:pt x="3" y="4"/>
                    </a:lnTo>
                    <a:lnTo>
                      <a:pt x="1" y="2"/>
                    </a:lnTo>
                    <a:lnTo>
                      <a:pt x="0" y="1"/>
                    </a:lnTo>
                    <a:lnTo>
                      <a:pt x="0" y="0"/>
                    </a:lnTo>
                    <a:lnTo>
                      <a:pt x="1"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6" name="Freeform 83"/>
              <p:cNvSpPr>
                <a:spLocks/>
              </p:cNvSpPr>
              <p:nvPr/>
            </p:nvSpPr>
            <p:spPr bwMode="auto">
              <a:xfrm>
                <a:off x="6800851" y="5402263"/>
                <a:ext cx="0" cy="4763"/>
              </a:xfrm>
              <a:custGeom>
                <a:avLst/>
                <a:gdLst>
                  <a:gd name="T0" fmla="*/ 0 h 3"/>
                  <a:gd name="T1" fmla="*/ 3 h 3"/>
                  <a:gd name="T2" fmla="*/ 1 h 3"/>
                  <a:gd name="T3" fmla="*/ 0 h 3"/>
                </a:gdLst>
                <a:ahLst/>
                <a:cxnLst>
                  <a:cxn ang="0">
                    <a:pos x="0" y="T0"/>
                  </a:cxn>
                  <a:cxn ang="0">
                    <a:pos x="0" y="T1"/>
                  </a:cxn>
                  <a:cxn ang="0">
                    <a:pos x="0" y="T2"/>
                  </a:cxn>
                  <a:cxn ang="0">
                    <a:pos x="0" y="T3"/>
                  </a:cxn>
                </a:cxnLst>
                <a:rect l="0" t="0" r="r" b="b"/>
                <a:pathLst>
                  <a:path h="3">
                    <a:moveTo>
                      <a:pt x="0" y="0"/>
                    </a:moveTo>
                    <a:lnTo>
                      <a:pt x="0" y="3"/>
                    </a:lnTo>
                    <a:lnTo>
                      <a:pt x="0"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7" name="Rectangle 84"/>
              <p:cNvSpPr>
                <a:spLocks noChangeArrowheads="1"/>
              </p:cNvSpPr>
              <p:nvPr/>
            </p:nvSpPr>
            <p:spPr bwMode="auto">
              <a:xfrm>
                <a:off x="6245226" y="5648325"/>
                <a:ext cx="1588" cy="4763"/>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8" name="Rectangle 85"/>
              <p:cNvSpPr>
                <a:spLocks noChangeArrowheads="1"/>
              </p:cNvSpPr>
              <p:nvPr/>
            </p:nvSpPr>
            <p:spPr bwMode="auto">
              <a:xfrm>
                <a:off x="6305551" y="5668963"/>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29" name="Freeform 86"/>
              <p:cNvSpPr>
                <a:spLocks/>
              </p:cNvSpPr>
              <p:nvPr/>
            </p:nvSpPr>
            <p:spPr bwMode="auto">
              <a:xfrm>
                <a:off x="6102351" y="5676900"/>
                <a:ext cx="1588" cy="1588"/>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0" name="Freeform 87"/>
              <p:cNvSpPr>
                <a:spLocks/>
              </p:cNvSpPr>
              <p:nvPr/>
            </p:nvSpPr>
            <p:spPr bwMode="auto">
              <a:xfrm>
                <a:off x="5753101" y="5684838"/>
                <a:ext cx="3175" cy="1588"/>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1" name="Freeform 88"/>
              <p:cNvSpPr>
                <a:spLocks/>
              </p:cNvSpPr>
              <p:nvPr/>
            </p:nvSpPr>
            <p:spPr bwMode="auto">
              <a:xfrm>
                <a:off x="5756276" y="5683250"/>
                <a:ext cx="3175" cy="6350"/>
              </a:xfrm>
              <a:custGeom>
                <a:avLst/>
                <a:gdLst>
                  <a:gd name="T0" fmla="*/ 0 w 2"/>
                  <a:gd name="T1" fmla="*/ 0 h 4"/>
                  <a:gd name="T2" fmla="*/ 1 w 2"/>
                  <a:gd name="T3" fmla="*/ 1 h 4"/>
                  <a:gd name="T4" fmla="*/ 1 w 2"/>
                  <a:gd name="T5" fmla="*/ 1 h 4"/>
                  <a:gd name="T6" fmla="*/ 2 w 2"/>
                  <a:gd name="T7" fmla="*/ 2 h 4"/>
                  <a:gd name="T8" fmla="*/ 2 w 2"/>
                  <a:gd name="T9" fmla="*/ 4 h 4"/>
                  <a:gd name="T10" fmla="*/ 1 w 2"/>
                  <a:gd name="T11" fmla="*/ 4 h 4"/>
                  <a:gd name="T12" fmla="*/ 1 w 2"/>
                  <a:gd name="T13" fmla="*/ 4 h 4"/>
                  <a:gd name="T14" fmla="*/ 0 w 2"/>
                  <a:gd name="T15" fmla="*/ 2 h 4"/>
                  <a:gd name="T16" fmla="*/ 0 w 2"/>
                  <a:gd name="T17" fmla="*/ 2 h 4"/>
                  <a:gd name="T18" fmla="*/ 1 w 2"/>
                  <a:gd name="T19" fmla="*/ 1 h 4"/>
                  <a:gd name="T20" fmla="*/ 0 w 2"/>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0" y="0"/>
                    </a:moveTo>
                    <a:lnTo>
                      <a:pt x="1" y="1"/>
                    </a:lnTo>
                    <a:lnTo>
                      <a:pt x="1" y="1"/>
                    </a:lnTo>
                    <a:lnTo>
                      <a:pt x="2" y="2"/>
                    </a:lnTo>
                    <a:lnTo>
                      <a:pt x="2" y="4"/>
                    </a:lnTo>
                    <a:lnTo>
                      <a:pt x="1" y="4"/>
                    </a:lnTo>
                    <a:lnTo>
                      <a:pt x="1" y="4"/>
                    </a:lnTo>
                    <a:lnTo>
                      <a:pt x="0" y="2"/>
                    </a:lnTo>
                    <a:lnTo>
                      <a:pt x="0" y="2"/>
                    </a:lnTo>
                    <a:lnTo>
                      <a:pt x="1"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2" name="Rectangle 89"/>
              <p:cNvSpPr>
                <a:spLocks noChangeArrowheads="1"/>
              </p:cNvSpPr>
              <p:nvPr/>
            </p:nvSpPr>
            <p:spPr bwMode="auto">
              <a:xfrm>
                <a:off x="6110288" y="5872163"/>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3" name="Freeform 90"/>
              <p:cNvSpPr>
                <a:spLocks/>
              </p:cNvSpPr>
              <p:nvPr/>
            </p:nvSpPr>
            <p:spPr bwMode="auto">
              <a:xfrm>
                <a:off x="5584826" y="5695950"/>
                <a:ext cx="0" cy="4763"/>
              </a:xfrm>
              <a:custGeom>
                <a:avLst/>
                <a:gdLst>
                  <a:gd name="T0" fmla="*/ 0 h 3"/>
                  <a:gd name="T1" fmla="*/ 3 h 3"/>
                  <a:gd name="T2" fmla="*/ 2 h 3"/>
                  <a:gd name="T3" fmla="*/ 0 h 3"/>
                </a:gdLst>
                <a:ahLst/>
                <a:cxnLst>
                  <a:cxn ang="0">
                    <a:pos x="0" y="T0"/>
                  </a:cxn>
                  <a:cxn ang="0">
                    <a:pos x="0" y="T1"/>
                  </a:cxn>
                  <a:cxn ang="0">
                    <a:pos x="0" y="T2"/>
                  </a:cxn>
                  <a:cxn ang="0">
                    <a:pos x="0" y="T3"/>
                  </a:cxn>
                </a:cxnLst>
                <a:rect l="0" t="0" r="r" b="b"/>
                <a:pathLst>
                  <a:path h="3">
                    <a:moveTo>
                      <a:pt x="0" y="0"/>
                    </a:moveTo>
                    <a:lnTo>
                      <a:pt x="0" y="3"/>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4" name="Rectangle 91"/>
              <p:cNvSpPr>
                <a:spLocks noChangeArrowheads="1"/>
              </p:cNvSpPr>
              <p:nvPr/>
            </p:nvSpPr>
            <p:spPr bwMode="auto">
              <a:xfrm>
                <a:off x="6361113" y="5673725"/>
                <a:ext cx="1588" cy="4763"/>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5" name="Freeform 92"/>
              <p:cNvSpPr>
                <a:spLocks/>
              </p:cNvSpPr>
              <p:nvPr/>
            </p:nvSpPr>
            <p:spPr bwMode="auto">
              <a:xfrm>
                <a:off x="6642101" y="5770563"/>
                <a:ext cx="1588" cy="4763"/>
              </a:xfrm>
              <a:custGeom>
                <a:avLst/>
                <a:gdLst>
                  <a:gd name="T0" fmla="*/ 1 w 1"/>
                  <a:gd name="T1" fmla="*/ 0 h 3"/>
                  <a:gd name="T2" fmla="*/ 1 w 1"/>
                  <a:gd name="T3" fmla="*/ 2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2"/>
                    </a:lnTo>
                    <a:lnTo>
                      <a:pt x="0" y="3"/>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6" name="Freeform 93"/>
              <p:cNvSpPr>
                <a:spLocks/>
              </p:cNvSpPr>
              <p:nvPr/>
            </p:nvSpPr>
            <p:spPr bwMode="auto">
              <a:xfrm>
                <a:off x="6427788" y="5697538"/>
                <a:ext cx="11113" cy="6350"/>
              </a:xfrm>
              <a:custGeom>
                <a:avLst/>
                <a:gdLst>
                  <a:gd name="T0" fmla="*/ 0 w 7"/>
                  <a:gd name="T1" fmla="*/ 0 h 4"/>
                  <a:gd name="T2" fmla="*/ 3 w 7"/>
                  <a:gd name="T3" fmla="*/ 0 h 4"/>
                  <a:gd name="T4" fmla="*/ 6 w 7"/>
                  <a:gd name="T5" fmla="*/ 0 h 4"/>
                  <a:gd name="T6" fmla="*/ 7 w 7"/>
                  <a:gd name="T7" fmla="*/ 1 h 4"/>
                  <a:gd name="T8" fmla="*/ 7 w 7"/>
                  <a:gd name="T9" fmla="*/ 2 h 4"/>
                  <a:gd name="T10" fmla="*/ 0 w 7"/>
                  <a:gd name="T11" fmla="*/ 4 h 4"/>
                  <a:gd name="T12" fmla="*/ 0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0" y="0"/>
                    </a:moveTo>
                    <a:lnTo>
                      <a:pt x="3" y="0"/>
                    </a:lnTo>
                    <a:lnTo>
                      <a:pt x="6" y="0"/>
                    </a:lnTo>
                    <a:lnTo>
                      <a:pt x="7" y="1"/>
                    </a:lnTo>
                    <a:lnTo>
                      <a:pt x="7" y="2"/>
                    </a:lnTo>
                    <a:lnTo>
                      <a:pt x="0" y="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7" name="Freeform 94"/>
              <p:cNvSpPr>
                <a:spLocks/>
              </p:cNvSpPr>
              <p:nvPr/>
            </p:nvSpPr>
            <p:spPr bwMode="auto">
              <a:xfrm>
                <a:off x="5529263" y="5645150"/>
                <a:ext cx="1152525" cy="242888"/>
              </a:xfrm>
              <a:custGeom>
                <a:avLst/>
                <a:gdLst>
                  <a:gd name="T0" fmla="*/ 474 w 726"/>
                  <a:gd name="T1" fmla="*/ 15 h 153"/>
                  <a:gd name="T2" fmla="*/ 485 w 726"/>
                  <a:gd name="T3" fmla="*/ 20 h 153"/>
                  <a:gd name="T4" fmla="*/ 489 w 726"/>
                  <a:gd name="T5" fmla="*/ 17 h 153"/>
                  <a:gd name="T6" fmla="*/ 500 w 726"/>
                  <a:gd name="T7" fmla="*/ 11 h 153"/>
                  <a:gd name="T8" fmla="*/ 526 w 726"/>
                  <a:gd name="T9" fmla="*/ 25 h 153"/>
                  <a:gd name="T10" fmla="*/ 555 w 726"/>
                  <a:gd name="T11" fmla="*/ 26 h 153"/>
                  <a:gd name="T12" fmla="*/ 547 w 726"/>
                  <a:gd name="T13" fmla="*/ 35 h 153"/>
                  <a:gd name="T14" fmla="*/ 569 w 726"/>
                  <a:gd name="T15" fmla="*/ 42 h 153"/>
                  <a:gd name="T16" fmla="*/ 577 w 726"/>
                  <a:gd name="T17" fmla="*/ 46 h 153"/>
                  <a:gd name="T18" fmla="*/ 586 w 726"/>
                  <a:gd name="T19" fmla="*/ 47 h 153"/>
                  <a:gd name="T20" fmla="*/ 602 w 726"/>
                  <a:gd name="T21" fmla="*/ 65 h 153"/>
                  <a:gd name="T22" fmla="*/ 614 w 726"/>
                  <a:gd name="T23" fmla="*/ 52 h 153"/>
                  <a:gd name="T24" fmla="*/ 635 w 726"/>
                  <a:gd name="T25" fmla="*/ 42 h 153"/>
                  <a:gd name="T26" fmla="*/ 635 w 726"/>
                  <a:gd name="T27" fmla="*/ 34 h 153"/>
                  <a:gd name="T28" fmla="*/ 651 w 726"/>
                  <a:gd name="T29" fmla="*/ 41 h 153"/>
                  <a:gd name="T30" fmla="*/ 660 w 726"/>
                  <a:gd name="T31" fmla="*/ 54 h 153"/>
                  <a:gd name="T32" fmla="*/ 663 w 726"/>
                  <a:gd name="T33" fmla="*/ 59 h 153"/>
                  <a:gd name="T34" fmla="*/ 683 w 726"/>
                  <a:gd name="T35" fmla="*/ 68 h 153"/>
                  <a:gd name="T36" fmla="*/ 702 w 726"/>
                  <a:gd name="T37" fmla="*/ 82 h 153"/>
                  <a:gd name="T38" fmla="*/ 708 w 726"/>
                  <a:gd name="T39" fmla="*/ 85 h 153"/>
                  <a:gd name="T40" fmla="*/ 724 w 726"/>
                  <a:gd name="T41" fmla="*/ 116 h 153"/>
                  <a:gd name="T42" fmla="*/ 710 w 726"/>
                  <a:gd name="T43" fmla="*/ 126 h 153"/>
                  <a:gd name="T44" fmla="*/ 703 w 726"/>
                  <a:gd name="T45" fmla="*/ 136 h 153"/>
                  <a:gd name="T46" fmla="*/ 682 w 726"/>
                  <a:gd name="T47" fmla="*/ 140 h 153"/>
                  <a:gd name="T48" fmla="*/ 663 w 726"/>
                  <a:gd name="T49" fmla="*/ 132 h 153"/>
                  <a:gd name="T50" fmla="*/ 626 w 726"/>
                  <a:gd name="T51" fmla="*/ 148 h 153"/>
                  <a:gd name="T52" fmla="*/ 521 w 726"/>
                  <a:gd name="T53" fmla="*/ 148 h 153"/>
                  <a:gd name="T54" fmla="*/ 366 w 726"/>
                  <a:gd name="T55" fmla="*/ 143 h 153"/>
                  <a:gd name="T56" fmla="*/ 319 w 726"/>
                  <a:gd name="T57" fmla="*/ 145 h 153"/>
                  <a:gd name="T58" fmla="*/ 201 w 726"/>
                  <a:gd name="T59" fmla="*/ 140 h 153"/>
                  <a:gd name="T60" fmla="*/ 147 w 726"/>
                  <a:gd name="T61" fmla="*/ 146 h 153"/>
                  <a:gd name="T62" fmla="*/ 27 w 726"/>
                  <a:gd name="T63" fmla="*/ 34 h 153"/>
                  <a:gd name="T64" fmla="*/ 45 w 726"/>
                  <a:gd name="T65" fmla="*/ 34 h 153"/>
                  <a:gd name="T66" fmla="*/ 61 w 726"/>
                  <a:gd name="T67" fmla="*/ 30 h 153"/>
                  <a:gd name="T68" fmla="*/ 69 w 726"/>
                  <a:gd name="T69" fmla="*/ 29 h 153"/>
                  <a:gd name="T70" fmla="*/ 88 w 726"/>
                  <a:gd name="T71" fmla="*/ 27 h 153"/>
                  <a:gd name="T72" fmla="*/ 138 w 726"/>
                  <a:gd name="T73" fmla="*/ 29 h 153"/>
                  <a:gd name="T74" fmla="*/ 147 w 726"/>
                  <a:gd name="T75" fmla="*/ 25 h 153"/>
                  <a:gd name="T76" fmla="*/ 156 w 726"/>
                  <a:gd name="T77" fmla="*/ 25 h 153"/>
                  <a:gd name="T78" fmla="*/ 181 w 726"/>
                  <a:gd name="T79" fmla="*/ 24 h 153"/>
                  <a:gd name="T80" fmla="*/ 205 w 726"/>
                  <a:gd name="T81" fmla="*/ 13 h 153"/>
                  <a:gd name="T82" fmla="*/ 213 w 726"/>
                  <a:gd name="T83" fmla="*/ 22 h 153"/>
                  <a:gd name="T84" fmla="*/ 232 w 726"/>
                  <a:gd name="T85" fmla="*/ 17 h 153"/>
                  <a:gd name="T86" fmla="*/ 297 w 726"/>
                  <a:gd name="T87" fmla="*/ 7 h 153"/>
                  <a:gd name="T88" fmla="*/ 332 w 726"/>
                  <a:gd name="T89" fmla="*/ 16 h 153"/>
                  <a:gd name="T90" fmla="*/ 339 w 726"/>
                  <a:gd name="T91" fmla="*/ 13 h 153"/>
                  <a:gd name="T92" fmla="*/ 355 w 726"/>
                  <a:gd name="T93" fmla="*/ 24 h 153"/>
                  <a:gd name="T94" fmla="*/ 361 w 726"/>
                  <a:gd name="T95" fmla="*/ 21 h 153"/>
                  <a:gd name="T96" fmla="*/ 368 w 726"/>
                  <a:gd name="T97" fmla="*/ 21 h 153"/>
                  <a:gd name="T98" fmla="*/ 375 w 726"/>
                  <a:gd name="T99" fmla="*/ 19 h 153"/>
                  <a:gd name="T100" fmla="*/ 377 w 726"/>
                  <a:gd name="T101" fmla="*/ 14 h 153"/>
                  <a:gd name="T102" fmla="*/ 388 w 726"/>
                  <a:gd name="T103" fmla="*/ 9 h 153"/>
                  <a:gd name="T104" fmla="*/ 396 w 726"/>
                  <a:gd name="T105" fmla="*/ 15 h 153"/>
                  <a:gd name="T106" fmla="*/ 404 w 726"/>
                  <a:gd name="T107" fmla="*/ 28 h 153"/>
                  <a:gd name="T108" fmla="*/ 420 w 726"/>
                  <a:gd name="T109" fmla="*/ 20 h 153"/>
                  <a:gd name="T110" fmla="*/ 440 w 726"/>
                  <a:gd name="T111" fmla="*/ 27 h 153"/>
                  <a:gd name="T112" fmla="*/ 452 w 726"/>
                  <a:gd name="T113" fmla="*/ 5 h 153"/>
                  <a:gd name="T114" fmla="*/ 455 w 726"/>
                  <a:gd name="T115" fmla="*/ 1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6" h="153">
                    <a:moveTo>
                      <a:pt x="460" y="0"/>
                    </a:moveTo>
                    <a:lnTo>
                      <a:pt x="459" y="8"/>
                    </a:lnTo>
                    <a:lnTo>
                      <a:pt x="460" y="16"/>
                    </a:lnTo>
                    <a:lnTo>
                      <a:pt x="463" y="21"/>
                    </a:lnTo>
                    <a:lnTo>
                      <a:pt x="465" y="20"/>
                    </a:lnTo>
                    <a:lnTo>
                      <a:pt x="468" y="19"/>
                    </a:lnTo>
                    <a:lnTo>
                      <a:pt x="469" y="18"/>
                    </a:lnTo>
                    <a:lnTo>
                      <a:pt x="471" y="16"/>
                    </a:lnTo>
                    <a:lnTo>
                      <a:pt x="472" y="15"/>
                    </a:lnTo>
                    <a:lnTo>
                      <a:pt x="473" y="14"/>
                    </a:lnTo>
                    <a:lnTo>
                      <a:pt x="474" y="15"/>
                    </a:lnTo>
                    <a:lnTo>
                      <a:pt x="476" y="16"/>
                    </a:lnTo>
                    <a:lnTo>
                      <a:pt x="478" y="27"/>
                    </a:lnTo>
                    <a:lnTo>
                      <a:pt x="479" y="27"/>
                    </a:lnTo>
                    <a:lnTo>
                      <a:pt x="480" y="26"/>
                    </a:lnTo>
                    <a:lnTo>
                      <a:pt x="480" y="24"/>
                    </a:lnTo>
                    <a:lnTo>
                      <a:pt x="481" y="21"/>
                    </a:lnTo>
                    <a:lnTo>
                      <a:pt x="481" y="20"/>
                    </a:lnTo>
                    <a:lnTo>
                      <a:pt x="482" y="18"/>
                    </a:lnTo>
                    <a:lnTo>
                      <a:pt x="482" y="18"/>
                    </a:lnTo>
                    <a:lnTo>
                      <a:pt x="483" y="19"/>
                    </a:lnTo>
                    <a:lnTo>
                      <a:pt x="485" y="20"/>
                    </a:lnTo>
                    <a:lnTo>
                      <a:pt x="486" y="20"/>
                    </a:lnTo>
                    <a:lnTo>
                      <a:pt x="486" y="20"/>
                    </a:lnTo>
                    <a:lnTo>
                      <a:pt x="487" y="19"/>
                    </a:lnTo>
                    <a:lnTo>
                      <a:pt x="487" y="18"/>
                    </a:lnTo>
                    <a:lnTo>
                      <a:pt x="487" y="17"/>
                    </a:lnTo>
                    <a:lnTo>
                      <a:pt x="487" y="16"/>
                    </a:lnTo>
                    <a:lnTo>
                      <a:pt x="488" y="16"/>
                    </a:lnTo>
                    <a:lnTo>
                      <a:pt x="489" y="17"/>
                    </a:lnTo>
                    <a:lnTo>
                      <a:pt x="489" y="16"/>
                    </a:lnTo>
                    <a:lnTo>
                      <a:pt x="489" y="17"/>
                    </a:lnTo>
                    <a:lnTo>
                      <a:pt x="489" y="17"/>
                    </a:lnTo>
                    <a:lnTo>
                      <a:pt x="490" y="18"/>
                    </a:lnTo>
                    <a:lnTo>
                      <a:pt x="491" y="19"/>
                    </a:lnTo>
                    <a:lnTo>
                      <a:pt x="492" y="19"/>
                    </a:lnTo>
                    <a:lnTo>
                      <a:pt x="493" y="18"/>
                    </a:lnTo>
                    <a:lnTo>
                      <a:pt x="494" y="18"/>
                    </a:lnTo>
                    <a:lnTo>
                      <a:pt x="495" y="18"/>
                    </a:lnTo>
                    <a:lnTo>
                      <a:pt x="498" y="14"/>
                    </a:lnTo>
                    <a:lnTo>
                      <a:pt x="498" y="12"/>
                    </a:lnTo>
                    <a:lnTo>
                      <a:pt x="499" y="11"/>
                    </a:lnTo>
                    <a:lnTo>
                      <a:pt x="499" y="10"/>
                    </a:lnTo>
                    <a:lnTo>
                      <a:pt x="500" y="11"/>
                    </a:lnTo>
                    <a:lnTo>
                      <a:pt x="500" y="12"/>
                    </a:lnTo>
                    <a:lnTo>
                      <a:pt x="502" y="13"/>
                    </a:lnTo>
                    <a:lnTo>
                      <a:pt x="502" y="14"/>
                    </a:lnTo>
                    <a:lnTo>
                      <a:pt x="503" y="15"/>
                    </a:lnTo>
                    <a:lnTo>
                      <a:pt x="504" y="16"/>
                    </a:lnTo>
                    <a:lnTo>
                      <a:pt x="504" y="9"/>
                    </a:lnTo>
                    <a:lnTo>
                      <a:pt x="510" y="15"/>
                    </a:lnTo>
                    <a:lnTo>
                      <a:pt x="516" y="19"/>
                    </a:lnTo>
                    <a:lnTo>
                      <a:pt x="524" y="21"/>
                    </a:lnTo>
                    <a:lnTo>
                      <a:pt x="525" y="24"/>
                    </a:lnTo>
                    <a:lnTo>
                      <a:pt x="526" y="25"/>
                    </a:lnTo>
                    <a:lnTo>
                      <a:pt x="527" y="25"/>
                    </a:lnTo>
                    <a:lnTo>
                      <a:pt x="528" y="24"/>
                    </a:lnTo>
                    <a:lnTo>
                      <a:pt x="529" y="22"/>
                    </a:lnTo>
                    <a:lnTo>
                      <a:pt x="528" y="19"/>
                    </a:lnTo>
                    <a:lnTo>
                      <a:pt x="536" y="24"/>
                    </a:lnTo>
                    <a:lnTo>
                      <a:pt x="541" y="26"/>
                    </a:lnTo>
                    <a:lnTo>
                      <a:pt x="546" y="27"/>
                    </a:lnTo>
                    <a:lnTo>
                      <a:pt x="552" y="26"/>
                    </a:lnTo>
                    <a:lnTo>
                      <a:pt x="555" y="19"/>
                    </a:lnTo>
                    <a:lnTo>
                      <a:pt x="555" y="22"/>
                    </a:lnTo>
                    <a:lnTo>
                      <a:pt x="555" y="26"/>
                    </a:lnTo>
                    <a:lnTo>
                      <a:pt x="556" y="28"/>
                    </a:lnTo>
                    <a:lnTo>
                      <a:pt x="556" y="31"/>
                    </a:lnTo>
                    <a:lnTo>
                      <a:pt x="557" y="32"/>
                    </a:lnTo>
                    <a:lnTo>
                      <a:pt x="559" y="32"/>
                    </a:lnTo>
                    <a:lnTo>
                      <a:pt x="561" y="31"/>
                    </a:lnTo>
                    <a:lnTo>
                      <a:pt x="564" y="30"/>
                    </a:lnTo>
                    <a:lnTo>
                      <a:pt x="567" y="30"/>
                    </a:lnTo>
                    <a:lnTo>
                      <a:pt x="566" y="33"/>
                    </a:lnTo>
                    <a:lnTo>
                      <a:pt x="560" y="33"/>
                    </a:lnTo>
                    <a:lnTo>
                      <a:pt x="554" y="34"/>
                    </a:lnTo>
                    <a:lnTo>
                      <a:pt x="547" y="35"/>
                    </a:lnTo>
                    <a:lnTo>
                      <a:pt x="547" y="42"/>
                    </a:lnTo>
                    <a:lnTo>
                      <a:pt x="552" y="46"/>
                    </a:lnTo>
                    <a:lnTo>
                      <a:pt x="554" y="38"/>
                    </a:lnTo>
                    <a:lnTo>
                      <a:pt x="557" y="41"/>
                    </a:lnTo>
                    <a:lnTo>
                      <a:pt x="559" y="43"/>
                    </a:lnTo>
                    <a:lnTo>
                      <a:pt x="560" y="43"/>
                    </a:lnTo>
                    <a:lnTo>
                      <a:pt x="562" y="43"/>
                    </a:lnTo>
                    <a:lnTo>
                      <a:pt x="564" y="42"/>
                    </a:lnTo>
                    <a:lnTo>
                      <a:pt x="565" y="42"/>
                    </a:lnTo>
                    <a:lnTo>
                      <a:pt x="567" y="42"/>
                    </a:lnTo>
                    <a:lnTo>
                      <a:pt x="569" y="42"/>
                    </a:lnTo>
                    <a:lnTo>
                      <a:pt x="571" y="41"/>
                    </a:lnTo>
                    <a:lnTo>
                      <a:pt x="572" y="38"/>
                    </a:lnTo>
                    <a:lnTo>
                      <a:pt x="573" y="35"/>
                    </a:lnTo>
                    <a:lnTo>
                      <a:pt x="573" y="35"/>
                    </a:lnTo>
                    <a:lnTo>
                      <a:pt x="573" y="34"/>
                    </a:lnTo>
                    <a:lnTo>
                      <a:pt x="573" y="34"/>
                    </a:lnTo>
                    <a:lnTo>
                      <a:pt x="575" y="37"/>
                    </a:lnTo>
                    <a:lnTo>
                      <a:pt x="577" y="41"/>
                    </a:lnTo>
                    <a:lnTo>
                      <a:pt x="579" y="43"/>
                    </a:lnTo>
                    <a:lnTo>
                      <a:pt x="581" y="46"/>
                    </a:lnTo>
                    <a:lnTo>
                      <a:pt x="577" y="46"/>
                    </a:lnTo>
                    <a:lnTo>
                      <a:pt x="581" y="53"/>
                    </a:lnTo>
                    <a:lnTo>
                      <a:pt x="582" y="53"/>
                    </a:lnTo>
                    <a:lnTo>
                      <a:pt x="582" y="53"/>
                    </a:lnTo>
                    <a:lnTo>
                      <a:pt x="583" y="52"/>
                    </a:lnTo>
                    <a:lnTo>
                      <a:pt x="583" y="51"/>
                    </a:lnTo>
                    <a:lnTo>
                      <a:pt x="583" y="50"/>
                    </a:lnTo>
                    <a:lnTo>
                      <a:pt x="584" y="49"/>
                    </a:lnTo>
                    <a:lnTo>
                      <a:pt x="584" y="48"/>
                    </a:lnTo>
                    <a:lnTo>
                      <a:pt x="585" y="47"/>
                    </a:lnTo>
                    <a:lnTo>
                      <a:pt x="585" y="47"/>
                    </a:lnTo>
                    <a:lnTo>
                      <a:pt x="586" y="47"/>
                    </a:lnTo>
                    <a:lnTo>
                      <a:pt x="589" y="49"/>
                    </a:lnTo>
                    <a:lnTo>
                      <a:pt x="590" y="51"/>
                    </a:lnTo>
                    <a:lnTo>
                      <a:pt x="593" y="59"/>
                    </a:lnTo>
                    <a:lnTo>
                      <a:pt x="593" y="56"/>
                    </a:lnTo>
                    <a:lnTo>
                      <a:pt x="594" y="56"/>
                    </a:lnTo>
                    <a:lnTo>
                      <a:pt x="595" y="56"/>
                    </a:lnTo>
                    <a:lnTo>
                      <a:pt x="596" y="58"/>
                    </a:lnTo>
                    <a:lnTo>
                      <a:pt x="598" y="59"/>
                    </a:lnTo>
                    <a:lnTo>
                      <a:pt x="599" y="61"/>
                    </a:lnTo>
                    <a:lnTo>
                      <a:pt x="601" y="63"/>
                    </a:lnTo>
                    <a:lnTo>
                      <a:pt x="602" y="65"/>
                    </a:lnTo>
                    <a:lnTo>
                      <a:pt x="605" y="67"/>
                    </a:lnTo>
                    <a:lnTo>
                      <a:pt x="599" y="45"/>
                    </a:lnTo>
                    <a:lnTo>
                      <a:pt x="601" y="46"/>
                    </a:lnTo>
                    <a:lnTo>
                      <a:pt x="605" y="47"/>
                    </a:lnTo>
                    <a:lnTo>
                      <a:pt x="607" y="48"/>
                    </a:lnTo>
                    <a:lnTo>
                      <a:pt x="609" y="48"/>
                    </a:lnTo>
                    <a:lnTo>
                      <a:pt x="611" y="48"/>
                    </a:lnTo>
                    <a:lnTo>
                      <a:pt x="613" y="47"/>
                    </a:lnTo>
                    <a:lnTo>
                      <a:pt x="613" y="48"/>
                    </a:lnTo>
                    <a:lnTo>
                      <a:pt x="613" y="50"/>
                    </a:lnTo>
                    <a:lnTo>
                      <a:pt x="614" y="52"/>
                    </a:lnTo>
                    <a:lnTo>
                      <a:pt x="616" y="49"/>
                    </a:lnTo>
                    <a:lnTo>
                      <a:pt x="618" y="53"/>
                    </a:lnTo>
                    <a:lnTo>
                      <a:pt x="619" y="47"/>
                    </a:lnTo>
                    <a:lnTo>
                      <a:pt x="619" y="41"/>
                    </a:lnTo>
                    <a:lnTo>
                      <a:pt x="619" y="33"/>
                    </a:lnTo>
                    <a:lnTo>
                      <a:pt x="619" y="35"/>
                    </a:lnTo>
                    <a:lnTo>
                      <a:pt x="622" y="32"/>
                    </a:lnTo>
                    <a:lnTo>
                      <a:pt x="624" y="33"/>
                    </a:lnTo>
                    <a:lnTo>
                      <a:pt x="628" y="36"/>
                    </a:lnTo>
                    <a:lnTo>
                      <a:pt x="632" y="39"/>
                    </a:lnTo>
                    <a:lnTo>
                      <a:pt x="635" y="42"/>
                    </a:lnTo>
                    <a:lnTo>
                      <a:pt x="639" y="42"/>
                    </a:lnTo>
                    <a:lnTo>
                      <a:pt x="637" y="42"/>
                    </a:lnTo>
                    <a:lnTo>
                      <a:pt x="637" y="41"/>
                    </a:lnTo>
                    <a:lnTo>
                      <a:pt x="637" y="39"/>
                    </a:lnTo>
                    <a:lnTo>
                      <a:pt x="637" y="38"/>
                    </a:lnTo>
                    <a:lnTo>
                      <a:pt x="637" y="38"/>
                    </a:lnTo>
                    <a:lnTo>
                      <a:pt x="637" y="38"/>
                    </a:lnTo>
                    <a:lnTo>
                      <a:pt x="639" y="39"/>
                    </a:lnTo>
                    <a:lnTo>
                      <a:pt x="637" y="38"/>
                    </a:lnTo>
                    <a:lnTo>
                      <a:pt x="636" y="36"/>
                    </a:lnTo>
                    <a:lnTo>
                      <a:pt x="635" y="34"/>
                    </a:lnTo>
                    <a:lnTo>
                      <a:pt x="637" y="35"/>
                    </a:lnTo>
                    <a:lnTo>
                      <a:pt x="639" y="36"/>
                    </a:lnTo>
                    <a:lnTo>
                      <a:pt x="640" y="38"/>
                    </a:lnTo>
                    <a:lnTo>
                      <a:pt x="641" y="41"/>
                    </a:lnTo>
                    <a:lnTo>
                      <a:pt x="644" y="44"/>
                    </a:lnTo>
                    <a:lnTo>
                      <a:pt x="645" y="41"/>
                    </a:lnTo>
                    <a:lnTo>
                      <a:pt x="645" y="39"/>
                    </a:lnTo>
                    <a:lnTo>
                      <a:pt x="647" y="39"/>
                    </a:lnTo>
                    <a:lnTo>
                      <a:pt x="648" y="39"/>
                    </a:lnTo>
                    <a:lnTo>
                      <a:pt x="649" y="39"/>
                    </a:lnTo>
                    <a:lnTo>
                      <a:pt x="651" y="41"/>
                    </a:lnTo>
                    <a:lnTo>
                      <a:pt x="652" y="42"/>
                    </a:lnTo>
                    <a:lnTo>
                      <a:pt x="654" y="43"/>
                    </a:lnTo>
                    <a:lnTo>
                      <a:pt x="656" y="44"/>
                    </a:lnTo>
                    <a:lnTo>
                      <a:pt x="656" y="45"/>
                    </a:lnTo>
                    <a:lnTo>
                      <a:pt x="657" y="46"/>
                    </a:lnTo>
                    <a:lnTo>
                      <a:pt x="657" y="47"/>
                    </a:lnTo>
                    <a:lnTo>
                      <a:pt x="656" y="48"/>
                    </a:lnTo>
                    <a:lnTo>
                      <a:pt x="654" y="49"/>
                    </a:lnTo>
                    <a:lnTo>
                      <a:pt x="660" y="55"/>
                    </a:lnTo>
                    <a:lnTo>
                      <a:pt x="660" y="55"/>
                    </a:lnTo>
                    <a:lnTo>
                      <a:pt x="660" y="54"/>
                    </a:lnTo>
                    <a:lnTo>
                      <a:pt x="660" y="52"/>
                    </a:lnTo>
                    <a:lnTo>
                      <a:pt x="659" y="51"/>
                    </a:lnTo>
                    <a:lnTo>
                      <a:pt x="659" y="50"/>
                    </a:lnTo>
                    <a:lnTo>
                      <a:pt x="659" y="49"/>
                    </a:lnTo>
                    <a:lnTo>
                      <a:pt x="660" y="49"/>
                    </a:lnTo>
                    <a:lnTo>
                      <a:pt x="661" y="50"/>
                    </a:lnTo>
                    <a:lnTo>
                      <a:pt x="662" y="51"/>
                    </a:lnTo>
                    <a:lnTo>
                      <a:pt x="662" y="53"/>
                    </a:lnTo>
                    <a:lnTo>
                      <a:pt x="662" y="55"/>
                    </a:lnTo>
                    <a:lnTo>
                      <a:pt x="663" y="58"/>
                    </a:lnTo>
                    <a:lnTo>
                      <a:pt x="663" y="59"/>
                    </a:lnTo>
                    <a:lnTo>
                      <a:pt x="664" y="60"/>
                    </a:lnTo>
                    <a:lnTo>
                      <a:pt x="667" y="61"/>
                    </a:lnTo>
                    <a:lnTo>
                      <a:pt x="668" y="62"/>
                    </a:lnTo>
                    <a:lnTo>
                      <a:pt x="670" y="62"/>
                    </a:lnTo>
                    <a:lnTo>
                      <a:pt x="671" y="61"/>
                    </a:lnTo>
                    <a:lnTo>
                      <a:pt x="674" y="60"/>
                    </a:lnTo>
                    <a:lnTo>
                      <a:pt x="675" y="60"/>
                    </a:lnTo>
                    <a:lnTo>
                      <a:pt x="677" y="61"/>
                    </a:lnTo>
                    <a:lnTo>
                      <a:pt x="678" y="63"/>
                    </a:lnTo>
                    <a:lnTo>
                      <a:pt x="680" y="64"/>
                    </a:lnTo>
                    <a:lnTo>
                      <a:pt x="683" y="68"/>
                    </a:lnTo>
                    <a:lnTo>
                      <a:pt x="687" y="73"/>
                    </a:lnTo>
                    <a:lnTo>
                      <a:pt x="692" y="77"/>
                    </a:lnTo>
                    <a:lnTo>
                      <a:pt x="695" y="79"/>
                    </a:lnTo>
                    <a:lnTo>
                      <a:pt x="697" y="77"/>
                    </a:lnTo>
                    <a:lnTo>
                      <a:pt x="697" y="82"/>
                    </a:lnTo>
                    <a:lnTo>
                      <a:pt x="698" y="82"/>
                    </a:lnTo>
                    <a:lnTo>
                      <a:pt x="700" y="82"/>
                    </a:lnTo>
                    <a:lnTo>
                      <a:pt x="701" y="82"/>
                    </a:lnTo>
                    <a:lnTo>
                      <a:pt x="701" y="83"/>
                    </a:lnTo>
                    <a:lnTo>
                      <a:pt x="702" y="83"/>
                    </a:lnTo>
                    <a:lnTo>
                      <a:pt x="702" y="82"/>
                    </a:lnTo>
                    <a:lnTo>
                      <a:pt x="702" y="81"/>
                    </a:lnTo>
                    <a:lnTo>
                      <a:pt x="702" y="80"/>
                    </a:lnTo>
                    <a:lnTo>
                      <a:pt x="702" y="79"/>
                    </a:lnTo>
                    <a:lnTo>
                      <a:pt x="702" y="79"/>
                    </a:lnTo>
                    <a:lnTo>
                      <a:pt x="702" y="78"/>
                    </a:lnTo>
                    <a:lnTo>
                      <a:pt x="703" y="79"/>
                    </a:lnTo>
                    <a:lnTo>
                      <a:pt x="703" y="81"/>
                    </a:lnTo>
                    <a:lnTo>
                      <a:pt x="704" y="83"/>
                    </a:lnTo>
                    <a:lnTo>
                      <a:pt x="705" y="85"/>
                    </a:lnTo>
                    <a:lnTo>
                      <a:pt x="707" y="87"/>
                    </a:lnTo>
                    <a:lnTo>
                      <a:pt x="708" y="85"/>
                    </a:lnTo>
                    <a:lnTo>
                      <a:pt x="708" y="86"/>
                    </a:lnTo>
                    <a:lnTo>
                      <a:pt x="709" y="87"/>
                    </a:lnTo>
                    <a:lnTo>
                      <a:pt x="709" y="88"/>
                    </a:lnTo>
                    <a:lnTo>
                      <a:pt x="710" y="89"/>
                    </a:lnTo>
                    <a:lnTo>
                      <a:pt x="710" y="90"/>
                    </a:lnTo>
                    <a:lnTo>
                      <a:pt x="709" y="89"/>
                    </a:lnTo>
                    <a:lnTo>
                      <a:pt x="707" y="89"/>
                    </a:lnTo>
                    <a:lnTo>
                      <a:pt x="711" y="96"/>
                    </a:lnTo>
                    <a:lnTo>
                      <a:pt x="715" y="103"/>
                    </a:lnTo>
                    <a:lnTo>
                      <a:pt x="720" y="111"/>
                    </a:lnTo>
                    <a:lnTo>
                      <a:pt x="724" y="116"/>
                    </a:lnTo>
                    <a:lnTo>
                      <a:pt x="726" y="118"/>
                    </a:lnTo>
                    <a:lnTo>
                      <a:pt x="724" y="121"/>
                    </a:lnTo>
                    <a:lnTo>
                      <a:pt x="721" y="123"/>
                    </a:lnTo>
                    <a:lnTo>
                      <a:pt x="718" y="124"/>
                    </a:lnTo>
                    <a:lnTo>
                      <a:pt x="715" y="126"/>
                    </a:lnTo>
                    <a:lnTo>
                      <a:pt x="713" y="127"/>
                    </a:lnTo>
                    <a:lnTo>
                      <a:pt x="712" y="124"/>
                    </a:lnTo>
                    <a:lnTo>
                      <a:pt x="711" y="122"/>
                    </a:lnTo>
                    <a:lnTo>
                      <a:pt x="711" y="123"/>
                    </a:lnTo>
                    <a:lnTo>
                      <a:pt x="711" y="124"/>
                    </a:lnTo>
                    <a:lnTo>
                      <a:pt x="710" y="126"/>
                    </a:lnTo>
                    <a:lnTo>
                      <a:pt x="710" y="126"/>
                    </a:lnTo>
                    <a:lnTo>
                      <a:pt x="709" y="127"/>
                    </a:lnTo>
                    <a:lnTo>
                      <a:pt x="709" y="128"/>
                    </a:lnTo>
                    <a:lnTo>
                      <a:pt x="709" y="130"/>
                    </a:lnTo>
                    <a:lnTo>
                      <a:pt x="709" y="132"/>
                    </a:lnTo>
                    <a:lnTo>
                      <a:pt x="707" y="131"/>
                    </a:lnTo>
                    <a:lnTo>
                      <a:pt x="705" y="130"/>
                    </a:lnTo>
                    <a:lnTo>
                      <a:pt x="704" y="131"/>
                    </a:lnTo>
                    <a:lnTo>
                      <a:pt x="704" y="132"/>
                    </a:lnTo>
                    <a:lnTo>
                      <a:pt x="703" y="134"/>
                    </a:lnTo>
                    <a:lnTo>
                      <a:pt x="703" y="136"/>
                    </a:lnTo>
                    <a:lnTo>
                      <a:pt x="702" y="138"/>
                    </a:lnTo>
                    <a:lnTo>
                      <a:pt x="702" y="140"/>
                    </a:lnTo>
                    <a:lnTo>
                      <a:pt x="701" y="141"/>
                    </a:lnTo>
                    <a:lnTo>
                      <a:pt x="699" y="135"/>
                    </a:lnTo>
                    <a:lnTo>
                      <a:pt x="692" y="137"/>
                    </a:lnTo>
                    <a:lnTo>
                      <a:pt x="691" y="134"/>
                    </a:lnTo>
                    <a:lnTo>
                      <a:pt x="691" y="132"/>
                    </a:lnTo>
                    <a:lnTo>
                      <a:pt x="688" y="133"/>
                    </a:lnTo>
                    <a:lnTo>
                      <a:pt x="686" y="135"/>
                    </a:lnTo>
                    <a:lnTo>
                      <a:pt x="684" y="138"/>
                    </a:lnTo>
                    <a:lnTo>
                      <a:pt x="682" y="140"/>
                    </a:lnTo>
                    <a:lnTo>
                      <a:pt x="686" y="146"/>
                    </a:lnTo>
                    <a:lnTo>
                      <a:pt x="685" y="145"/>
                    </a:lnTo>
                    <a:lnTo>
                      <a:pt x="685" y="145"/>
                    </a:lnTo>
                    <a:lnTo>
                      <a:pt x="685" y="145"/>
                    </a:lnTo>
                    <a:lnTo>
                      <a:pt x="684" y="146"/>
                    </a:lnTo>
                    <a:lnTo>
                      <a:pt x="684" y="146"/>
                    </a:lnTo>
                    <a:lnTo>
                      <a:pt x="684" y="145"/>
                    </a:lnTo>
                    <a:lnTo>
                      <a:pt x="677" y="137"/>
                    </a:lnTo>
                    <a:lnTo>
                      <a:pt x="670" y="133"/>
                    </a:lnTo>
                    <a:lnTo>
                      <a:pt x="666" y="131"/>
                    </a:lnTo>
                    <a:lnTo>
                      <a:pt x="663" y="132"/>
                    </a:lnTo>
                    <a:lnTo>
                      <a:pt x="661" y="134"/>
                    </a:lnTo>
                    <a:lnTo>
                      <a:pt x="660" y="136"/>
                    </a:lnTo>
                    <a:lnTo>
                      <a:pt x="659" y="137"/>
                    </a:lnTo>
                    <a:lnTo>
                      <a:pt x="658" y="137"/>
                    </a:lnTo>
                    <a:lnTo>
                      <a:pt x="659" y="135"/>
                    </a:lnTo>
                    <a:lnTo>
                      <a:pt x="651" y="138"/>
                    </a:lnTo>
                    <a:lnTo>
                      <a:pt x="644" y="138"/>
                    </a:lnTo>
                    <a:lnTo>
                      <a:pt x="637" y="137"/>
                    </a:lnTo>
                    <a:lnTo>
                      <a:pt x="629" y="137"/>
                    </a:lnTo>
                    <a:lnTo>
                      <a:pt x="620" y="138"/>
                    </a:lnTo>
                    <a:lnTo>
                      <a:pt x="626" y="148"/>
                    </a:lnTo>
                    <a:lnTo>
                      <a:pt x="622" y="149"/>
                    </a:lnTo>
                    <a:lnTo>
                      <a:pt x="614" y="151"/>
                    </a:lnTo>
                    <a:lnTo>
                      <a:pt x="605" y="152"/>
                    </a:lnTo>
                    <a:lnTo>
                      <a:pt x="594" y="153"/>
                    </a:lnTo>
                    <a:lnTo>
                      <a:pt x="584" y="153"/>
                    </a:lnTo>
                    <a:lnTo>
                      <a:pt x="577" y="152"/>
                    </a:lnTo>
                    <a:lnTo>
                      <a:pt x="573" y="149"/>
                    </a:lnTo>
                    <a:lnTo>
                      <a:pt x="560" y="146"/>
                    </a:lnTo>
                    <a:lnTo>
                      <a:pt x="546" y="147"/>
                    </a:lnTo>
                    <a:lnTo>
                      <a:pt x="533" y="148"/>
                    </a:lnTo>
                    <a:lnTo>
                      <a:pt x="521" y="148"/>
                    </a:lnTo>
                    <a:lnTo>
                      <a:pt x="509" y="144"/>
                    </a:lnTo>
                    <a:lnTo>
                      <a:pt x="485" y="139"/>
                    </a:lnTo>
                    <a:lnTo>
                      <a:pt x="460" y="140"/>
                    </a:lnTo>
                    <a:lnTo>
                      <a:pt x="437" y="143"/>
                    </a:lnTo>
                    <a:lnTo>
                      <a:pt x="412" y="145"/>
                    </a:lnTo>
                    <a:lnTo>
                      <a:pt x="388" y="146"/>
                    </a:lnTo>
                    <a:lnTo>
                      <a:pt x="388" y="145"/>
                    </a:lnTo>
                    <a:lnTo>
                      <a:pt x="383" y="143"/>
                    </a:lnTo>
                    <a:lnTo>
                      <a:pt x="376" y="139"/>
                    </a:lnTo>
                    <a:lnTo>
                      <a:pt x="371" y="139"/>
                    </a:lnTo>
                    <a:lnTo>
                      <a:pt x="366" y="143"/>
                    </a:lnTo>
                    <a:lnTo>
                      <a:pt x="366" y="141"/>
                    </a:lnTo>
                    <a:lnTo>
                      <a:pt x="366" y="140"/>
                    </a:lnTo>
                    <a:lnTo>
                      <a:pt x="360" y="141"/>
                    </a:lnTo>
                    <a:lnTo>
                      <a:pt x="361" y="140"/>
                    </a:lnTo>
                    <a:lnTo>
                      <a:pt x="350" y="140"/>
                    </a:lnTo>
                    <a:lnTo>
                      <a:pt x="339" y="143"/>
                    </a:lnTo>
                    <a:lnTo>
                      <a:pt x="327" y="149"/>
                    </a:lnTo>
                    <a:lnTo>
                      <a:pt x="326" y="148"/>
                    </a:lnTo>
                    <a:lnTo>
                      <a:pt x="324" y="146"/>
                    </a:lnTo>
                    <a:lnTo>
                      <a:pt x="321" y="146"/>
                    </a:lnTo>
                    <a:lnTo>
                      <a:pt x="319" y="145"/>
                    </a:lnTo>
                    <a:lnTo>
                      <a:pt x="316" y="145"/>
                    </a:lnTo>
                    <a:lnTo>
                      <a:pt x="314" y="144"/>
                    </a:lnTo>
                    <a:lnTo>
                      <a:pt x="311" y="141"/>
                    </a:lnTo>
                    <a:lnTo>
                      <a:pt x="291" y="137"/>
                    </a:lnTo>
                    <a:lnTo>
                      <a:pt x="269" y="137"/>
                    </a:lnTo>
                    <a:lnTo>
                      <a:pt x="247" y="139"/>
                    </a:lnTo>
                    <a:lnTo>
                      <a:pt x="224" y="141"/>
                    </a:lnTo>
                    <a:lnTo>
                      <a:pt x="202" y="144"/>
                    </a:lnTo>
                    <a:lnTo>
                      <a:pt x="201" y="143"/>
                    </a:lnTo>
                    <a:lnTo>
                      <a:pt x="201" y="141"/>
                    </a:lnTo>
                    <a:lnTo>
                      <a:pt x="201" y="140"/>
                    </a:lnTo>
                    <a:lnTo>
                      <a:pt x="200" y="139"/>
                    </a:lnTo>
                    <a:lnTo>
                      <a:pt x="199" y="138"/>
                    </a:lnTo>
                    <a:lnTo>
                      <a:pt x="197" y="138"/>
                    </a:lnTo>
                    <a:lnTo>
                      <a:pt x="197" y="146"/>
                    </a:lnTo>
                    <a:lnTo>
                      <a:pt x="189" y="143"/>
                    </a:lnTo>
                    <a:lnTo>
                      <a:pt x="182" y="143"/>
                    </a:lnTo>
                    <a:lnTo>
                      <a:pt x="174" y="144"/>
                    </a:lnTo>
                    <a:lnTo>
                      <a:pt x="166" y="144"/>
                    </a:lnTo>
                    <a:lnTo>
                      <a:pt x="158" y="143"/>
                    </a:lnTo>
                    <a:lnTo>
                      <a:pt x="152" y="137"/>
                    </a:lnTo>
                    <a:lnTo>
                      <a:pt x="147" y="146"/>
                    </a:lnTo>
                    <a:lnTo>
                      <a:pt x="80" y="150"/>
                    </a:lnTo>
                    <a:lnTo>
                      <a:pt x="52" y="137"/>
                    </a:lnTo>
                    <a:lnTo>
                      <a:pt x="17" y="145"/>
                    </a:lnTo>
                    <a:lnTo>
                      <a:pt x="4" y="112"/>
                    </a:lnTo>
                    <a:lnTo>
                      <a:pt x="0" y="70"/>
                    </a:lnTo>
                    <a:lnTo>
                      <a:pt x="15" y="33"/>
                    </a:lnTo>
                    <a:lnTo>
                      <a:pt x="14" y="34"/>
                    </a:lnTo>
                    <a:lnTo>
                      <a:pt x="14" y="35"/>
                    </a:lnTo>
                    <a:lnTo>
                      <a:pt x="18" y="37"/>
                    </a:lnTo>
                    <a:lnTo>
                      <a:pt x="22" y="36"/>
                    </a:lnTo>
                    <a:lnTo>
                      <a:pt x="27" y="34"/>
                    </a:lnTo>
                    <a:lnTo>
                      <a:pt x="31" y="34"/>
                    </a:lnTo>
                    <a:lnTo>
                      <a:pt x="35" y="36"/>
                    </a:lnTo>
                    <a:lnTo>
                      <a:pt x="35" y="35"/>
                    </a:lnTo>
                    <a:lnTo>
                      <a:pt x="35" y="37"/>
                    </a:lnTo>
                    <a:lnTo>
                      <a:pt x="36" y="39"/>
                    </a:lnTo>
                    <a:lnTo>
                      <a:pt x="37" y="39"/>
                    </a:lnTo>
                    <a:lnTo>
                      <a:pt x="38" y="38"/>
                    </a:lnTo>
                    <a:lnTo>
                      <a:pt x="39" y="38"/>
                    </a:lnTo>
                    <a:lnTo>
                      <a:pt x="42" y="36"/>
                    </a:lnTo>
                    <a:lnTo>
                      <a:pt x="43" y="35"/>
                    </a:lnTo>
                    <a:lnTo>
                      <a:pt x="45" y="34"/>
                    </a:lnTo>
                    <a:lnTo>
                      <a:pt x="46" y="34"/>
                    </a:lnTo>
                    <a:lnTo>
                      <a:pt x="48" y="34"/>
                    </a:lnTo>
                    <a:lnTo>
                      <a:pt x="49" y="35"/>
                    </a:lnTo>
                    <a:lnTo>
                      <a:pt x="49" y="37"/>
                    </a:lnTo>
                    <a:lnTo>
                      <a:pt x="51" y="38"/>
                    </a:lnTo>
                    <a:lnTo>
                      <a:pt x="53" y="38"/>
                    </a:lnTo>
                    <a:lnTo>
                      <a:pt x="54" y="37"/>
                    </a:lnTo>
                    <a:lnTo>
                      <a:pt x="56" y="35"/>
                    </a:lnTo>
                    <a:lnTo>
                      <a:pt x="58" y="33"/>
                    </a:lnTo>
                    <a:lnTo>
                      <a:pt x="60" y="31"/>
                    </a:lnTo>
                    <a:lnTo>
                      <a:pt x="61" y="30"/>
                    </a:lnTo>
                    <a:lnTo>
                      <a:pt x="62" y="29"/>
                    </a:lnTo>
                    <a:lnTo>
                      <a:pt x="62" y="29"/>
                    </a:lnTo>
                    <a:lnTo>
                      <a:pt x="62" y="31"/>
                    </a:lnTo>
                    <a:lnTo>
                      <a:pt x="63" y="32"/>
                    </a:lnTo>
                    <a:lnTo>
                      <a:pt x="63" y="34"/>
                    </a:lnTo>
                    <a:lnTo>
                      <a:pt x="64" y="35"/>
                    </a:lnTo>
                    <a:lnTo>
                      <a:pt x="66" y="35"/>
                    </a:lnTo>
                    <a:lnTo>
                      <a:pt x="67" y="34"/>
                    </a:lnTo>
                    <a:lnTo>
                      <a:pt x="68" y="33"/>
                    </a:lnTo>
                    <a:lnTo>
                      <a:pt x="68" y="31"/>
                    </a:lnTo>
                    <a:lnTo>
                      <a:pt x="69" y="29"/>
                    </a:lnTo>
                    <a:lnTo>
                      <a:pt x="70" y="27"/>
                    </a:lnTo>
                    <a:lnTo>
                      <a:pt x="72" y="26"/>
                    </a:lnTo>
                    <a:lnTo>
                      <a:pt x="73" y="24"/>
                    </a:lnTo>
                    <a:lnTo>
                      <a:pt x="75" y="24"/>
                    </a:lnTo>
                    <a:lnTo>
                      <a:pt x="76" y="25"/>
                    </a:lnTo>
                    <a:lnTo>
                      <a:pt x="78" y="27"/>
                    </a:lnTo>
                    <a:lnTo>
                      <a:pt x="80" y="28"/>
                    </a:lnTo>
                    <a:lnTo>
                      <a:pt x="82" y="28"/>
                    </a:lnTo>
                    <a:lnTo>
                      <a:pt x="84" y="27"/>
                    </a:lnTo>
                    <a:lnTo>
                      <a:pt x="86" y="27"/>
                    </a:lnTo>
                    <a:lnTo>
                      <a:pt x="88" y="27"/>
                    </a:lnTo>
                    <a:lnTo>
                      <a:pt x="87" y="24"/>
                    </a:lnTo>
                    <a:lnTo>
                      <a:pt x="98" y="25"/>
                    </a:lnTo>
                    <a:lnTo>
                      <a:pt x="109" y="25"/>
                    </a:lnTo>
                    <a:lnTo>
                      <a:pt x="119" y="24"/>
                    </a:lnTo>
                    <a:lnTo>
                      <a:pt x="129" y="24"/>
                    </a:lnTo>
                    <a:lnTo>
                      <a:pt x="138" y="28"/>
                    </a:lnTo>
                    <a:lnTo>
                      <a:pt x="137" y="30"/>
                    </a:lnTo>
                    <a:lnTo>
                      <a:pt x="137" y="31"/>
                    </a:lnTo>
                    <a:lnTo>
                      <a:pt x="137" y="31"/>
                    </a:lnTo>
                    <a:lnTo>
                      <a:pt x="138" y="30"/>
                    </a:lnTo>
                    <a:lnTo>
                      <a:pt x="138" y="29"/>
                    </a:lnTo>
                    <a:lnTo>
                      <a:pt x="139" y="27"/>
                    </a:lnTo>
                    <a:lnTo>
                      <a:pt x="139" y="26"/>
                    </a:lnTo>
                    <a:lnTo>
                      <a:pt x="139" y="25"/>
                    </a:lnTo>
                    <a:lnTo>
                      <a:pt x="140" y="24"/>
                    </a:lnTo>
                    <a:lnTo>
                      <a:pt x="140" y="25"/>
                    </a:lnTo>
                    <a:lnTo>
                      <a:pt x="139" y="26"/>
                    </a:lnTo>
                    <a:lnTo>
                      <a:pt x="139" y="28"/>
                    </a:lnTo>
                    <a:lnTo>
                      <a:pt x="145" y="29"/>
                    </a:lnTo>
                    <a:lnTo>
                      <a:pt x="145" y="28"/>
                    </a:lnTo>
                    <a:lnTo>
                      <a:pt x="146" y="26"/>
                    </a:lnTo>
                    <a:lnTo>
                      <a:pt x="147" y="25"/>
                    </a:lnTo>
                    <a:lnTo>
                      <a:pt x="148" y="22"/>
                    </a:lnTo>
                    <a:lnTo>
                      <a:pt x="149" y="20"/>
                    </a:lnTo>
                    <a:lnTo>
                      <a:pt x="150" y="18"/>
                    </a:lnTo>
                    <a:lnTo>
                      <a:pt x="151" y="17"/>
                    </a:lnTo>
                    <a:lnTo>
                      <a:pt x="152" y="16"/>
                    </a:lnTo>
                    <a:lnTo>
                      <a:pt x="153" y="16"/>
                    </a:lnTo>
                    <a:lnTo>
                      <a:pt x="154" y="18"/>
                    </a:lnTo>
                    <a:lnTo>
                      <a:pt x="155" y="21"/>
                    </a:lnTo>
                    <a:lnTo>
                      <a:pt x="155" y="24"/>
                    </a:lnTo>
                    <a:lnTo>
                      <a:pt x="156" y="25"/>
                    </a:lnTo>
                    <a:lnTo>
                      <a:pt x="156" y="25"/>
                    </a:lnTo>
                    <a:lnTo>
                      <a:pt x="157" y="25"/>
                    </a:lnTo>
                    <a:lnTo>
                      <a:pt x="157" y="25"/>
                    </a:lnTo>
                    <a:lnTo>
                      <a:pt x="158" y="24"/>
                    </a:lnTo>
                    <a:lnTo>
                      <a:pt x="158" y="24"/>
                    </a:lnTo>
                    <a:lnTo>
                      <a:pt x="160" y="24"/>
                    </a:lnTo>
                    <a:lnTo>
                      <a:pt x="160" y="25"/>
                    </a:lnTo>
                    <a:lnTo>
                      <a:pt x="158" y="27"/>
                    </a:lnTo>
                    <a:lnTo>
                      <a:pt x="165" y="21"/>
                    </a:lnTo>
                    <a:lnTo>
                      <a:pt x="170" y="20"/>
                    </a:lnTo>
                    <a:lnTo>
                      <a:pt x="175" y="21"/>
                    </a:lnTo>
                    <a:lnTo>
                      <a:pt x="181" y="24"/>
                    </a:lnTo>
                    <a:lnTo>
                      <a:pt x="186" y="25"/>
                    </a:lnTo>
                    <a:lnTo>
                      <a:pt x="191" y="22"/>
                    </a:lnTo>
                    <a:lnTo>
                      <a:pt x="198" y="17"/>
                    </a:lnTo>
                    <a:lnTo>
                      <a:pt x="197" y="19"/>
                    </a:lnTo>
                    <a:lnTo>
                      <a:pt x="201" y="20"/>
                    </a:lnTo>
                    <a:lnTo>
                      <a:pt x="200" y="12"/>
                    </a:lnTo>
                    <a:lnTo>
                      <a:pt x="201" y="14"/>
                    </a:lnTo>
                    <a:lnTo>
                      <a:pt x="202" y="14"/>
                    </a:lnTo>
                    <a:lnTo>
                      <a:pt x="203" y="14"/>
                    </a:lnTo>
                    <a:lnTo>
                      <a:pt x="204" y="13"/>
                    </a:lnTo>
                    <a:lnTo>
                      <a:pt x="205" y="13"/>
                    </a:lnTo>
                    <a:lnTo>
                      <a:pt x="206" y="12"/>
                    </a:lnTo>
                    <a:lnTo>
                      <a:pt x="207" y="12"/>
                    </a:lnTo>
                    <a:lnTo>
                      <a:pt x="207" y="13"/>
                    </a:lnTo>
                    <a:lnTo>
                      <a:pt x="208" y="15"/>
                    </a:lnTo>
                    <a:lnTo>
                      <a:pt x="207" y="16"/>
                    </a:lnTo>
                    <a:lnTo>
                      <a:pt x="207" y="18"/>
                    </a:lnTo>
                    <a:lnTo>
                      <a:pt x="208" y="20"/>
                    </a:lnTo>
                    <a:lnTo>
                      <a:pt x="208" y="21"/>
                    </a:lnTo>
                    <a:lnTo>
                      <a:pt x="209" y="21"/>
                    </a:lnTo>
                    <a:lnTo>
                      <a:pt x="212" y="21"/>
                    </a:lnTo>
                    <a:lnTo>
                      <a:pt x="213" y="22"/>
                    </a:lnTo>
                    <a:lnTo>
                      <a:pt x="213" y="24"/>
                    </a:lnTo>
                    <a:lnTo>
                      <a:pt x="213" y="20"/>
                    </a:lnTo>
                    <a:lnTo>
                      <a:pt x="213" y="18"/>
                    </a:lnTo>
                    <a:lnTo>
                      <a:pt x="213" y="17"/>
                    </a:lnTo>
                    <a:lnTo>
                      <a:pt x="213" y="17"/>
                    </a:lnTo>
                    <a:lnTo>
                      <a:pt x="214" y="16"/>
                    </a:lnTo>
                    <a:lnTo>
                      <a:pt x="215" y="14"/>
                    </a:lnTo>
                    <a:lnTo>
                      <a:pt x="219" y="17"/>
                    </a:lnTo>
                    <a:lnTo>
                      <a:pt x="223" y="18"/>
                    </a:lnTo>
                    <a:lnTo>
                      <a:pt x="227" y="17"/>
                    </a:lnTo>
                    <a:lnTo>
                      <a:pt x="232" y="17"/>
                    </a:lnTo>
                    <a:lnTo>
                      <a:pt x="235" y="21"/>
                    </a:lnTo>
                    <a:lnTo>
                      <a:pt x="237" y="15"/>
                    </a:lnTo>
                    <a:lnTo>
                      <a:pt x="241" y="17"/>
                    </a:lnTo>
                    <a:lnTo>
                      <a:pt x="246" y="16"/>
                    </a:lnTo>
                    <a:lnTo>
                      <a:pt x="250" y="14"/>
                    </a:lnTo>
                    <a:lnTo>
                      <a:pt x="254" y="13"/>
                    </a:lnTo>
                    <a:lnTo>
                      <a:pt x="258" y="13"/>
                    </a:lnTo>
                    <a:lnTo>
                      <a:pt x="261" y="18"/>
                    </a:lnTo>
                    <a:lnTo>
                      <a:pt x="277" y="13"/>
                    </a:lnTo>
                    <a:lnTo>
                      <a:pt x="292" y="5"/>
                    </a:lnTo>
                    <a:lnTo>
                      <a:pt x="297" y="7"/>
                    </a:lnTo>
                    <a:lnTo>
                      <a:pt x="302" y="7"/>
                    </a:lnTo>
                    <a:lnTo>
                      <a:pt x="307" y="9"/>
                    </a:lnTo>
                    <a:lnTo>
                      <a:pt x="310" y="15"/>
                    </a:lnTo>
                    <a:lnTo>
                      <a:pt x="315" y="16"/>
                    </a:lnTo>
                    <a:lnTo>
                      <a:pt x="319" y="15"/>
                    </a:lnTo>
                    <a:lnTo>
                      <a:pt x="323" y="13"/>
                    </a:lnTo>
                    <a:lnTo>
                      <a:pt x="326" y="10"/>
                    </a:lnTo>
                    <a:lnTo>
                      <a:pt x="331" y="10"/>
                    </a:lnTo>
                    <a:lnTo>
                      <a:pt x="331" y="13"/>
                    </a:lnTo>
                    <a:lnTo>
                      <a:pt x="331" y="15"/>
                    </a:lnTo>
                    <a:lnTo>
                      <a:pt x="332" y="16"/>
                    </a:lnTo>
                    <a:lnTo>
                      <a:pt x="332" y="16"/>
                    </a:lnTo>
                    <a:lnTo>
                      <a:pt x="333" y="16"/>
                    </a:lnTo>
                    <a:lnTo>
                      <a:pt x="334" y="16"/>
                    </a:lnTo>
                    <a:lnTo>
                      <a:pt x="335" y="16"/>
                    </a:lnTo>
                    <a:lnTo>
                      <a:pt x="336" y="16"/>
                    </a:lnTo>
                    <a:lnTo>
                      <a:pt x="337" y="17"/>
                    </a:lnTo>
                    <a:lnTo>
                      <a:pt x="338" y="18"/>
                    </a:lnTo>
                    <a:lnTo>
                      <a:pt x="338" y="15"/>
                    </a:lnTo>
                    <a:lnTo>
                      <a:pt x="338" y="14"/>
                    </a:lnTo>
                    <a:lnTo>
                      <a:pt x="339" y="13"/>
                    </a:lnTo>
                    <a:lnTo>
                      <a:pt x="339" y="13"/>
                    </a:lnTo>
                    <a:lnTo>
                      <a:pt x="340" y="13"/>
                    </a:lnTo>
                    <a:lnTo>
                      <a:pt x="341" y="14"/>
                    </a:lnTo>
                    <a:lnTo>
                      <a:pt x="341" y="14"/>
                    </a:lnTo>
                    <a:lnTo>
                      <a:pt x="342" y="13"/>
                    </a:lnTo>
                    <a:lnTo>
                      <a:pt x="343" y="12"/>
                    </a:lnTo>
                    <a:lnTo>
                      <a:pt x="343" y="10"/>
                    </a:lnTo>
                    <a:lnTo>
                      <a:pt x="343" y="17"/>
                    </a:lnTo>
                    <a:lnTo>
                      <a:pt x="355" y="19"/>
                    </a:lnTo>
                    <a:lnTo>
                      <a:pt x="354" y="20"/>
                    </a:lnTo>
                    <a:lnTo>
                      <a:pt x="354" y="22"/>
                    </a:lnTo>
                    <a:lnTo>
                      <a:pt x="355" y="24"/>
                    </a:lnTo>
                    <a:lnTo>
                      <a:pt x="355" y="24"/>
                    </a:lnTo>
                    <a:lnTo>
                      <a:pt x="355" y="22"/>
                    </a:lnTo>
                    <a:lnTo>
                      <a:pt x="356" y="22"/>
                    </a:lnTo>
                    <a:lnTo>
                      <a:pt x="357" y="22"/>
                    </a:lnTo>
                    <a:lnTo>
                      <a:pt x="357" y="22"/>
                    </a:lnTo>
                    <a:lnTo>
                      <a:pt x="360" y="14"/>
                    </a:lnTo>
                    <a:lnTo>
                      <a:pt x="359" y="22"/>
                    </a:lnTo>
                    <a:lnTo>
                      <a:pt x="360" y="24"/>
                    </a:lnTo>
                    <a:lnTo>
                      <a:pt x="360" y="24"/>
                    </a:lnTo>
                    <a:lnTo>
                      <a:pt x="361" y="22"/>
                    </a:lnTo>
                    <a:lnTo>
                      <a:pt x="361" y="21"/>
                    </a:lnTo>
                    <a:lnTo>
                      <a:pt x="361" y="22"/>
                    </a:lnTo>
                    <a:lnTo>
                      <a:pt x="361" y="25"/>
                    </a:lnTo>
                    <a:lnTo>
                      <a:pt x="362" y="26"/>
                    </a:lnTo>
                    <a:lnTo>
                      <a:pt x="364" y="26"/>
                    </a:lnTo>
                    <a:lnTo>
                      <a:pt x="366" y="24"/>
                    </a:lnTo>
                    <a:lnTo>
                      <a:pt x="367" y="20"/>
                    </a:lnTo>
                    <a:lnTo>
                      <a:pt x="367" y="16"/>
                    </a:lnTo>
                    <a:lnTo>
                      <a:pt x="368" y="17"/>
                    </a:lnTo>
                    <a:lnTo>
                      <a:pt x="368" y="19"/>
                    </a:lnTo>
                    <a:lnTo>
                      <a:pt x="368" y="20"/>
                    </a:lnTo>
                    <a:lnTo>
                      <a:pt x="368" y="21"/>
                    </a:lnTo>
                    <a:lnTo>
                      <a:pt x="369" y="21"/>
                    </a:lnTo>
                    <a:lnTo>
                      <a:pt x="370" y="20"/>
                    </a:lnTo>
                    <a:lnTo>
                      <a:pt x="370" y="18"/>
                    </a:lnTo>
                    <a:lnTo>
                      <a:pt x="369" y="16"/>
                    </a:lnTo>
                    <a:lnTo>
                      <a:pt x="369" y="15"/>
                    </a:lnTo>
                    <a:lnTo>
                      <a:pt x="370" y="16"/>
                    </a:lnTo>
                    <a:lnTo>
                      <a:pt x="370" y="18"/>
                    </a:lnTo>
                    <a:lnTo>
                      <a:pt x="371" y="19"/>
                    </a:lnTo>
                    <a:lnTo>
                      <a:pt x="372" y="20"/>
                    </a:lnTo>
                    <a:lnTo>
                      <a:pt x="373" y="20"/>
                    </a:lnTo>
                    <a:lnTo>
                      <a:pt x="375" y="19"/>
                    </a:lnTo>
                    <a:lnTo>
                      <a:pt x="373" y="22"/>
                    </a:lnTo>
                    <a:lnTo>
                      <a:pt x="374" y="22"/>
                    </a:lnTo>
                    <a:lnTo>
                      <a:pt x="375" y="22"/>
                    </a:lnTo>
                    <a:lnTo>
                      <a:pt x="376" y="24"/>
                    </a:lnTo>
                    <a:lnTo>
                      <a:pt x="376" y="24"/>
                    </a:lnTo>
                    <a:lnTo>
                      <a:pt x="377" y="25"/>
                    </a:lnTo>
                    <a:lnTo>
                      <a:pt x="378" y="25"/>
                    </a:lnTo>
                    <a:lnTo>
                      <a:pt x="379" y="24"/>
                    </a:lnTo>
                    <a:lnTo>
                      <a:pt x="380" y="21"/>
                    </a:lnTo>
                    <a:lnTo>
                      <a:pt x="380" y="10"/>
                    </a:lnTo>
                    <a:lnTo>
                      <a:pt x="377" y="14"/>
                    </a:lnTo>
                    <a:lnTo>
                      <a:pt x="384" y="3"/>
                    </a:lnTo>
                    <a:lnTo>
                      <a:pt x="384" y="4"/>
                    </a:lnTo>
                    <a:lnTo>
                      <a:pt x="384" y="7"/>
                    </a:lnTo>
                    <a:lnTo>
                      <a:pt x="384" y="9"/>
                    </a:lnTo>
                    <a:lnTo>
                      <a:pt x="385" y="8"/>
                    </a:lnTo>
                    <a:lnTo>
                      <a:pt x="386" y="8"/>
                    </a:lnTo>
                    <a:lnTo>
                      <a:pt x="387" y="9"/>
                    </a:lnTo>
                    <a:lnTo>
                      <a:pt x="387" y="9"/>
                    </a:lnTo>
                    <a:lnTo>
                      <a:pt x="387" y="10"/>
                    </a:lnTo>
                    <a:lnTo>
                      <a:pt x="388" y="10"/>
                    </a:lnTo>
                    <a:lnTo>
                      <a:pt x="388" y="9"/>
                    </a:lnTo>
                    <a:lnTo>
                      <a:pt x="389" y="5"/>
                    </a:lnTo>
                    <a:lnTo>
                      <a:pt x="389" y="14"/>
                    </a:lnTo>
                    <a:lnTo>
                      <a:pt x="392" y="7"/>
                    </a:lnTo>
                    <a:lnTo>
                      <a:pt x="392" y="9"/>
                    </a:lnTo>
                    <a:lnTo>
                      <a:pt x="391" y="12"/>
                    </a:lnTo>
                    <a:lnTo>
                      <a:pt x="391" y="15"/>
                    </a:lnTo>
                    <a:lnTo>
                      <a:pt x="391" y="18"/>
                    </a:lnTo>
                    <a:lnTo>
                      <a:pt x="392" y="20"/>
                    </a:lnTo>
                    <a:lnTo>
                      <a:pt x="394" y="22"/>
                    </a:lnTo>
                    <a:lnTo>
                      <a:pt x="397" y="25"/>
                    </a:lnTo>
                    <a:lnTo>
                      <a:pt x="396" y="15"/>
                    </a:lnTo>
                    <a:lnTo>
                      <a:pt x="397" y="17"/>
                    </a:lnTo>
                    <a:lnTo>
                      <a:pt x="397" y="19"/>
                    </a:lnTo>
                    <a:lnTo>
                      <a:pt x="398" y="21"/>
                    </a:lnTo>
                    <a:lnTo>
                      <a:pt x="398" y="22"/>
                    </a:lnTo>
                    <a:lnTo>
                      <a:pt x="400" y="24"/>
                    </a:lnTo>
                    <a:lnTo>
                      <a:pt x="400" y="25"/>
                    </a:lnTo>
                    <a:lnTo>
                      <a:pt x="401" y="24"/>
                    </a:lnTo>
                    <a:lnTo>
                      <a:pt x="402" y="20"/>
                    </a:lnTo>
                    <a:lnTo>
                      <a:pt x="402" y="28"/>
                    </a:lnTo>
                    <a:lnTo>
                      <a:pt x="403" y="28"/>
                    </a:lnTo>
                    <a:lnTo>
                      <a:pt x="404" y="28"/>
                    </a:lnTo>
                    <a:lnTo>
                      <a:pt x="404" y="26"/>
                    </a:lnTo>
                    <a:lnTo>
                      <a:pt x="404" y="25"/>
                    </a:lnTo>
                    <a:lnTo>
                      <a:pt x="404" y="22"/>
                    </a:lnTo>
                    <a:lnTo>
                      <a:pt x="404" y="21"/>
                    </a:lnTo>
                    <a:lnTo>
                      <a:pt x="405" y="20"/>
                    </a:lnTo>
                    <a:lnTo>
                      <a:pt x="405" y="20"/>
                    </a:lnTo>
                    <a:lnTo>
                      <a:pt x="406" y="21"/>
                    </a:lnTo>
                    <a:lnTo>
                      <a:pt x="405" y="28"/>
                    </a:lnTo>
                    <a:lnTo>
                      <a:pt x="410" y="26"/>
                    </a:lnTo>
                    <a:lnTo>
                      <a:pt x="414" y="22"/>
                    </a:lnTo>
                    <a:lnTo>
                      <a:pt x="420" y="20"/>
                    </a:lnTo>
                    <a:lnTo>
                      <a:pt x="424" y="24"/>
                    </a:lnTo>
                    <a:lnTo>
                      <a:pt x="424" y="27"/>
                    </a:lnTo>
                    <a:lnTo>
                      <a:pt x="425" y="28"/>
                    </a:lnTo>
                    <a:lnTo>
                      <a:pt x="427" y="28"/>
                    </a:lnTo>
                    <a:lnTo>
                      <a:pt x="428" y="28"/>
                    </a:lnTo>
                    <a:lnTo>
                      <a:pt x="430" y="28"/>
                    </a:lnTo>
                    <a:lnTo>
                      <a:pt x="431" y="27"/>
                    </a:lnTo>
                    <a:lnTo>
                      <a:pt x="430" y="26"/>
                    </a:lnTo>
                    <a:lnTo>
                      <a:pt x="436" y="24"/>
                    </a:lnTo>
                    <a:lnTo>
                      <a:pt x="436" y="29"/>
                    </a:lnTo>
                    <a:lnTo>
                      <a:pt x="440" y="27"/>
                    </a:lnTo>
                    <a:lnTo>
                      <a:pt x="440" y="31"/>
                    </a:lnTo>
                    <a:lnTo>
                      <a:pt x="441" y="32"/>
                    </a:lnTo>
                    <a:lnTo>
                      <a:pt x="443" y="33"/>
                    </a:lnTo>
                    <a:lnTo>
                      <a:pt x="445" y="32"/>
                    </a:lnTo>
                    <a:lnTo>
                      <a:pt x="447" y="31"/>
                    </a:lnTo>
                    <a:lnTo>
                      <a:pt x="448" y="29"/>
                    </a:lnTo>
                    <a:lnTo>
                      <a:pt x="447" y="27"/>
                    </a:lnTo>
                    <a:lnTo>
                      <a:pt x="448" y="22"/>
                    </a:lnTo>
                    <a:lnTo>
                      <a:pt x="449" y="14"/>
                    </a:lnTo>
                    <a:lnTo>
                      <a:pt x="451" y="5"/>
                    </a:lnTo>
                    <a:lnTo>
                      <a:pt x="452" y="5"/>
                    </a:lnTo>
                    <a:lnTo>
                      <a:pt x="452" y="4"/>
                    </a:lnTo>
                    <a:lnTo>
                      <a:pt x="453" y="3"/>
                    </a:lnTo>
                    <a:lnTo>
                      <a:pt x="453" y="2"/>
                    </a:lnTo>
                    <a:lnTo>
                      <a:pt x="453" y="1"/>
                    </a:lnTo>
                    <a:lnTo>
                      <a:pt x="454" y="1"/>
                    </a:lnTo>
                    <a:lnTo>
                      <a:pt x="455" y="1"/>
                    </a:lnTo>
                    <a:lnTo>
                      <a:pt x="456" y="2"/>
                    </a:lnTo>
                    <a:lnTo>
                      <a:pt x="455" y="4"/>
                    </a:lnTo>
                    <a:lnTo>
                      <a:pt x="455" y="7"/>
                    </a:lnTo>
                    <a:lnTo>
                      <a:pt x="455" y="9"/>
                    </a:lnTo>
                    <a:lnTo>
                      <a:pt x="455" y="11"/>
                    </a:lnTo>
                    <a:lnTo>
                      <a:pt x="456" y="10"/>
                    </a:lnTo>
                    <a:lnTo>
                      <a:pt x="457" y="9"/>
                    </a:lnTo>
                    <a:lnTo>
                      <a:pt x="458" y="8"/>
                    </a:lnTo>
                    <a:lnTo>
                      <a:pt x="458" y="8"/>
                    </a:lnTo>
                    <a:lnTo>
                      <a:pt x="458" y="7"/>
                    </a:lnTo>
                    <a:lnTo>
                      <a:pt x="459" y="5"/>
                    </a:lnTo>
                    <a:lnTo>
                      <a:pt x="459" y="3"/>
                    </a:lnTo>
                    <a:lnTo>
                      <a:pt x="46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8" name="Freeform 95"/>
              <p:cNvSpPr>
                <a:spLocks/>
              </p:cNvSpPr>
              <p:nvPr/>
            </p:nvSpPr>
            <p:spPr bwMode="auto">
              <a:xfrm>
                <a:off x="6626226" y="5862638"/>
                <a:ext cx="1588" cy="3175"/>
              </a:xfrm>
              <a:custGeom>
                <a:avLst/>
                <a:gdLst>
                  <a:gd name="T0" fmla="*/ 1 w 1"/>
                  <a:gd name="T1" fmla="*/ 0 h 2"/>
                  <a:gd name="T2" fmla="*/ 1 w 1"/>
                  <a:gd name="T3" fmla="*/ 1 h 2"/>
                  <a:gd name="T4" fmla="*/ 0 w 1"/>
                  <a:gd name="T5" fmla="*/ 2 h 2"/>
                  <a:gd name="T6" fmla="*/ 0 w 1"/>
                  <a:gd name="T7" fmla="*/ 1 h 2"/>
                  <a:gd name="T8" fmla="*/ 0 w 1"/>
                  <a:gd name="T9" fmla="*/ 0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lnTo>
                      <a:pt x="1" y="1"/>
                    </a:lnTo>
                    <a:lnTo>
                      <a:pt x="0" y="2"/>
                    </a:lnTo>
                    <a:lnTo>
                      <a:pt x="0" y="1"/>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39" name="Freeform 96"/>
              <p:cNvSpPr>
                <a:spLocks/>
              </p:cNvSpPr>
              <p:nvPr/>
            </p:nvSpPr>
            <p:spPr bwMode="auto">
              <a:xfrm>
                <a:off x="6478588" y="5710238"/>
                <a:ext cx="1588" cy="6350"/>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lnTo>
                      <a:pt x="1" y="4"/>
                    </a:lnTo>
                    <a:lnTo>
                      <a:pt x="1" y="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0" name="Freeform 97"/>
              <p:cNvSpPr>
                <a:spLocks/>
              </p:cNvSpPr>
              <p:nvPr/>
            </p:nvSpPr>
            <p:spPr bwMode="auto">
              <a:xfrm>
                <a:off x="6570663" y="5711825"/>
                <a:ext cx="3175" cy="3175"/>
              </a:xfrm>
              <a:custGeom>
                <a:avLst/>
                <a:gdLst>
                  <a:gd name="T0" fmla="*/ 1 w 2"/>
                  <a:gd name="T1" fmla="*/ 0 h 2"/>
                  <a:gd name="T2" fmla="*/ 2 w 2"/>
                  <a:gd name="T3" fmla="*/ 1 h 2"/>
                  <a:gd name="T4" fmla="*/ 1 w 2"/>
                  <a:gd name="T5" fmla="*/ 2 h 2"/>
                  <a:gd name="T6" fmla="*/ 0 w 2"/>
                  <a:gd name="T7" fmla="*/ 2 h 2"/>
                  <a:gd name="T8" fmla="*/ 0 w 2"/>
                  <a:gd name="T9" fmla="*/ 1 h 2"/>
                  <a:gd name="T10" fmla="*/ 0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lnTo>
                      <a:pt x="2" y="1"/>
                    </a:lnTo>
                    <a:lnTo>
                      <a:pt x="1" y="2"/>
                    </a:lnTo>
                    <a:lnTo>
                      <a:pt x="0" y="2"/>
                    </a:lnTo>
                    <a:lnTo>
                      <a:pt x="0" y="1"/>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1" name="Freeform 98"/>
              <p:cNvSpPr>
                <a:spLocks/>
              </p:cNvSpPr>
              <p:nvPr/>
            </p:nvSpPr>
            <p:spPr bwMode="auto">
              <a:xfrm>
                <a:off x="6657976" y="5846763"/>
                <a:ext cx="4763" cy="6350"/>
              </a:xfrm>
              <a:custGeom>
                <a:avLst/>
                <a:gdLst>
                  <a:gd name="T0" fmla="*/ 2 w 3"/>
                  <a:gd name="T1" fmla="*/ 0 h 4"/>
                  <a:gd name="T2" fmla="*/ 2 w 3"/>
                  <a:gd name="T3" fmla="*/ 1 h 4"/>
                  <a:gd name="T4" fmla="*/ 3 w 3"/>
                  <a:gd name="T5" fmla="*/ 3 h 4"/>
                  <a:gd name="T6" fmla="*/ 3 w 3"/>
                  <a:gd name="T7" fmla="*/ 4 h 4"/>
                  <a:gd name="T8" fmla="*/ 2 w 3"/>
                  <a:gd name="T9" fmla="*/ 4 h 4"/>
                  <a:gd name="T10" fmla="*/ 1 w 3"/>
                  <a:gd name="T11" fmla="*/ 2 h 4"/>
                  <a:gd name="T12" fmla="*/ 0 w 3"/>
                  <a:gd name="T13" fmla="*/ 1 h 4"/>
                  <a:gd name="T14" fmla="*/ 0 w 3"/>
                  <a:gd name="T15" fmla="*/ 0 h 4"/>
                  <a:gd name="T16" fmla="*/ 2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0"/>
                    </a:moveTo>
                    <a:lnTo>
                      <a:pt x="2" y="1"/>
                    </a:lnTo>
                    <a:lnTo>
                      <a:pt x="3" y="3"/>
                    </a:lnTo>
                    <a:lnTo>
                      <a:pt x="3" y="4"/>
                    </a:lnTo>
                    <a:lnTo>
                      <a:pt x="2" y="4"/>
                    </a:lnTo>
                    <a:lnTo>
                      <a:pt x="1" y="2"/>
                    </a:lnTo>
                    <a:lnTo>
                      <a:pt x="0" y="1"/>
                    </a:lnTo>
                    <a:lnTo>
                      <a:pt x="0" y="0"/>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2" name="Freeform 99"/>
              <p:cNvSpPr>
                <a:spLocks/>
              </p:cNvSpPr>
              <p:nvPr/>
            </p:nvSpPr>
            <p:spPr bwMode="auto">
              <a:xfrm>
                <a:off x="6651626" y="5775325"/>
                <a:ext cx="1588" cy="4763"/>
              </a:xfrm>
              <a:custGeom>
                <a:avLst/>
                <a:gdLst>
                  <a:gd name="T0" fmla="*/ 1 w 1"/>
                  <a:gd name="T1" fmla="*/ 0 h 3"/>
                  <a:gd name="T2" fmla="*/ 1 w 1"/>
                  <a:gd name="T3" fmla="*/ 3 h 3"/>
                  <a:gd name="T4" fmla="*/ 0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1" y="3"/>
                    </a:lnTo>
                    <a:lnTo>
                      <a:pt x="0"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3" name="Rectangle 100"/>
              <p:cNvSpPr>
                <a:spLocks noChangeArrowheads="1"/>
              </p:cNvSpPr>
              <p:nvPr/>
            </p:nvSpPr>
            <p:spPr bwMode="auto">
              <a:xfrm>
                <a:off x="6215063" y="5969000"/>
                <a:ext cx="1588" cy="6350"/>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4" name="Rectangle 101"/>
              <p:cNvSpPr>
                <a:spLocks noChangeArrowheads="1"/>
              </p:cNvSpPr>
              <p:nvPr/>
            </p:nvSpPr>
            <p:spPr bwMode="auto">
              <a:xfrm>
                <a:off x="6262688" y="5991225"/>
                <a:ext cx="1588" cy="1588"/>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5" name="Freeform 102"/>
              <p:cNvSpPr>
                <a:spLocks/>
              </p:cNvSpPr>
              <p:nvPr/>
            </p:nvSpPr>
            <p:spPr bwMode="auto">
              <a:xfrm>
                <a:off x="6102351" y="5999163"/>
                <a:ext cx="1588" cy="1588"/>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6" name="Rectangle 103"/>
              <p:cNvSpPr>
                <a:spLocks noChangeArrowheads="1"/>
              </p:cNvSpPr>
              <p:nvPr/>
            </p:nvSpPr>
            <p:spPr bwMode="auto">
              <a:xfrm>
                <a:off x="5826126" y="6005513"/>
                <a:ext cx="1588" cy="3175"/>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7" name="Freeform 104"/>
              <p:cNvSpPr>
                <a:spLocks/>
              </p:cNvSpPr>
              <p:nvPr/>
            </p:nvSpPr>
            <p:spPr bwMode="auto">
              <a:xfrm>
                <a:off x="5826126" y="6003925"/>
                <a:ext cx="4763" cy="7938"/>
              </a:xfrm>
              <a:custGeom>
                <a:avLst/>
                <a:gdLst>
                  <a:gd name="T0" fmla="*/ 1 w 3"/>
                  <a:gd name="T1" fmla="*/ 0 h 5"/>
                  <a:gd name="T2" fmla="*/ 1 w 3"/>
                  <a:gd name="T3" fmla="*/ 1 h 5"/>
                  <a:gd name="T4" fmla="*/ 2 w 3"/>
                  <a:gd name="T5" fmla="*/ 1 h 5"/>
                  <a:gd name="T6" fmla="*/ 2 w 3"/>
                  <a:gd name="T7" fmla="*/ 3 h 5"/>
                  <a:gd name="T8" fmla="*/ 3 w 3"/>
                  <a:gd name="T9" fmla="*/ 4 h 5"/>
                  <a:gd name="T10" fmla="*/ 2 w 3"/>
                  <a:gd name="T11" fmla="*/ 5 h 5"/>
                  <a:gd name="T12" fmla="*/ 1 w 3"/>
                  <a:gd name="T13" fmla="*/ 5 h 5"/>
                  <a:gd name="T14" fmla="*/ 0 w 3"/>
                  <a:gd name="T15" fmla="*/ 3 h 5"/>
                  <a:gd name="T16" fmla="*/ 1 w 3"/>
                  <a:gd name="T17" fmla="*/ 3 h 5"/>
                  <a:gd name="T18" fmla="*/ 1 w 3"/>
                  <a:gd name="T19" fmla="*/ 1 h 5"/>
                  <a:gd name="T20" fmla="*/ 1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1" y="0"/>
                    </a:moveTo>
                    <a:lnTo>
                      <a:pt x="1" y="1"/>
                    </a:lnTo>
                    <a:lnTo>
                      <a:pt x="2" y="1"/>
                    </a:lnTo>
                    <a:lnTo>
                      <a:pt x="2" y="3"/>
                    </a:lnTo>
                    <a:lnTo>
                      <a:pt x="3" y="4"/>
                    </a:lnTo>
                    <a:lnTo>
                      <a:pt x="2" y="5"/>
                    </a:lnTo>
                    <a:lnTo>
                      <a:pt x="1" y="5"/>
                    </a:lnTo>
                    <a:lnTo>
                      <a:pt x="0" y="3"/>
                    </a:lnTo>
                    <a:lnTo>
                      <a:pt x="1" y="3"/>
                    </a:lnTo>
                    <a:lnTo>
                      <a:pt x="1" y="1"/>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8" name="Freeform 105"/>
              <p:cNvSpPr>
                <a:spLocks/>
              </p:cNvSpPr>
              <p:nvPr/>
            </p:nvSpPr>
            <p:spPr bwMode="auto">
              <a:xfrm>
                <a:off x="6107113" y="6191250"/>
                <a:ext cx="3175" cy="1588"/>
              </a:xfrm>
              <a:custGeom>
                <a:avLst/>
                <a:gdLst>
                  <a:gd name="T0" fmla="*/ 2 w 2"/>
                  <a:gd name="T1" fmla="*/ 0 h 1"/>
                  <a:gd name="T2" fmla="*/ 0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0" y="1"/>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49" name="Freeform 106"/>
              <p:cNvSpPr>
                <a:spLocks/>
              </p:cNvSpPr>
              <p:nvPr/>
            </p:nvSpPr>
            <p:spPr bwMode="auto">
              <a:xfrm>
                <a:off x="5691188" y="6016625"/>
                <a:ext cx="0" cy="6350"/>
              </a:xfrm>
              <a:custGeom>
                <a:avLst/>
                <a:gdLst>
                  <a:gd name="T0" fmla="*/ 0 h 4"/>
                  <a:gd name="T1" fmla="*/ 4 h 4"/>
                  <a:gd name="T2" fmla="*/ 2 h 4"/>
                  <a:gd name="T3" fmla="*/ 0 h 4"/>
                </a:gdLst>
                <a:ahLst/>
                <a:cxnLst>
                  <a:cxn ang="0">
                    <a:pos x="0" y="T0"/>
                  </a:cxn>
                  <a:cxn ang="0">
                    <a:pos x="0" y="T1"/>
                  </a:cxn>
                  <a:cxn ang="0">
                    <a:pos x="0" y="T2"/>
                  </a:cxn>
                  <a:cxn ang="0">
                    <a:pos x="0" y="T3"/>
                  </a:cxn>
                </a:cxnLst>
                <a:rect l="0" t="0" r="r" b="b"/>
                <a:pathLst>
                  <a:path h="4">
                    <a:moveTo>
                      <a:pt x="0" y="0"/>
                    </a:moveTo>
                    <a:lnTo>
                      <a:pt x="0" y="4"/>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0" name="Rectangle 107"/>
              <p:cNvSpPr>
                <a:spLocks noChangeArrowheads="1"/>
              </p:cNvSpPr>
              <p:nvPr/>
            </p:nvSpPr>
            <p:spPr bwMode="auto">
              <a:xfrm>
                <a:off x="6308726" y="5995988"/>
                <a:ext cx="1588" cy="4763"/>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1" name="Freeform 108"/>
              <p:cNvSpPr>
                <a:spLocks/>
              </p:cNvSpPr>
              <p:nvPr/>
            </p:nvSpPr>
            <p:spPr bwMode="auto">
              <a:xfrm>
                <a:off x="6532563" y="6092825"/>
                <a:ext cx="0" cy="4763"/>
              </a:xfrm>
              <a:custGeom>
                <a:avLst/>
                <a:gdLst>
                  <a:gd name="T0" fmla="*/ 0 h 3"/>
                  <a:gd name="T1" fmla="*/ 2 h 3"/>
                  <a:gd name="T2" fmla="*/ 3 h 3"/>
                  <a:gd name="T3" fmla="*/ 0 h 3"/>
                </a:gdLst>
                <a:ahLst/>
                <a:cxnLst>
                  <a:cxn ang="0">
                    <a:pos x="0" y="T0"/>
                  </a:cxn>
                  <a:cxn ang="0">
                    <a:pos x="0" y="T1"/>
                  </a:cxn>
                  <a:cxn ang="0">
                    <a:pos x="0" y="T2"/>
                  </a:cxn>
                  <a:cxn ang="0">
                    <a:pos x="0" y="T3"/>
                  </a:cxn>
                </a:cxnLst>
                <a:rect l="0" t="0" r="r" b="b"/>
                <a:pathLst>
                  <a:path h="3">
                    <a:moveTo>
                      <a:pt x="0" y="0"/>
                    </a:moveTo>
                    <a:lnTo>
                      <a:pt x="0" y="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2" name="Freeform 109"/>
              <p:cNvSpPr>
                <a:spLocks/>
              </p:cNvSpPr>
              <p:nvPr/>
            </p:nvSpPr>
            <p:spPr bwMode="auto">
              <a:xfrm>
                <a:off x="6362701" y="6018213"/>
                <a:ext cx="6350" cy="7938"/>
              </a:xfrm>
              <a:custGeom>
                <a:avLst/>
                <a:gdLst>
                  <a:gd name="T0" fmla="*/ 0 w 4"/>
                  <a:gd name="T1" fmla="*/ 0 h 5"/>
                  <a:gd name="T2" fmla="*/ 2 w 4"/>
                  <a:gd name="T3" fmla="*/ 0 h 5"/>
                  <a:gd name="T4" fmla="*/ 3 w 4"/>
                  <a:gd name="T5" fmla="*/ 1 h 5"/>
                  <a:gd name="T6" fmla="*/ 4 w 4"/>
                  <a:gd name="T7" fmla="*/ 2 h 5"/>
                  <a:gd name="T8" fmla="*/ 4 w 4"/>
                  <a:gd name="T9" fmla="*/ 3 h 5"/>
                  <a:gd name="T10" fmla="*/ 0 w 4"/>
                  <a:gd name="T11" fmla="*/ 5 h 5"/>
                  <a:gd name="T12" fmla="*/ 0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0"/>
                    </a:moveTo>
                    <a:lnTo>
                      <a:pt x="2" y="0"/>
                    </a:lnTo>
                    <a:lnTo>
                      <a:pt x="3" y="1"/>
                    </a:lnTo>
                    <a:lnTo>
                      <a:pt x="4" y="2"/>
                    </a:lnTo>
                    <a:lnTo>
                      <a:pt x="4" y="3"/>
                    </a:lnTo>
                    <a:lnTo>
                      <a:pt x="0"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3" name="Freeform 110"/>
              <p:cNvSpPr>
                <a:spLocks/>
              </p:cNvSpPr>
              <p:nvPr/>
            </p:nvSpPr>
            <p:spPr bwMode="auto">
              <a:xfrm>
                <a:off x="5648326" y="5965825"/>
                <a:ext cx="914400" cy="244475"/>
              </a:xfrm>
              <a:custGeom>
                <a:avLst/>
                <a:gdLst>
                  <a:gd name="T0" fmla="*/ 377 w 576"/>
                  <a:gd name="T1" fmla="*/ 16 h 154"/>
                  <a:gd name="T2" fmla="*/ 385 w 576"/>
                  <a:gd name="T3" fmla="*/ 21 h 154"/>
                  <a:gd name="T4" fmla="*/ 388 w 576"/>
                  <a:gd name="T5" fmla="*/ 18 h 154"/>
                  <a:gd name="T6" fmla="*/ 397 w 576"/>
                  <a:gd name="T7" fmla="*/ 11 h 154"/>
                  <a:gd name="T8" fmla="*/ 413 w 576"/>
                  <a:gd name="T9" fmla="*/ 21 h 154"/>
                  <a:gd name="T10" fmla="*/ 438 w 576"/>
                  <a:gd name="T11" fmla="*/ 27 h 154"/>
                  <a:gd name="T12" fmla="*/ 450 w 576"/>
                  <a:gd name="T13" fmla="*/ 33 h 154"/>
                  <a:gd name="T14" fmla="*/ 445 w 576"/>
                  <a:gd name="T15" fmla="*/ 44 h 154"/>
                  <a:gd name="T16" fmla="*/ 454 w 576"/>
                  <a:gd name="T17" fmla="*/ 35 h 154"/>
                  <a:gd name="T18" fmla="*/ 464 w 576"/>
                  <a:gd name="T19" fmla="*/ 50 h 154"/>
                  <a:gd name="T20" fmla="*/ 474 w 576"/>
                  <a:gd name="T21" fmla="*/ 59 h 154"/>
                  <a:gd name="T22" fmla="*/ 487 w 576"/>
                  <a:gd name="T23" fmla="*/ 48 h 154"/>
                  <a:gd name="T24" fmla="*/ 493 w 576"/>
                  <a:gd name="T25" fmla="*/ 33 h 154"/>
                  <a:gd name="T26" fmla="*/ 506 w 576"/>
                  <a:gd name="T27" fmla="*/ 41 h 154"/>
                  <a:gd name="T28" fmla="*/ 508 w 576"/>
                  <a:gd name="T29" fmla="*/ 41 h 154"/>
                  <a:gd name="T30" fmla="*/ 521 w 576"/>
                  <a:gd name="T31" fmla="*/ 47 h 154"/>
                  <a:gd name="T32" fmla="*/ 523 w 576"/>
                  <a:gd name="T33" fmla="*/ 50 h 154"/>
                  <a:gd name="T34" fmla="*/ 535 w 576"/>
                  <a:gd name="T35" fmla="*/ 61 h 154"/>
                  <a:gd name="T36" fmla="*/ 550 w 576"/>
                  <a:gd name="T37" fmla="*/ 79 h 154"/>
                  <a:gd name="T38" fmla="*/ 557 w 576"/>
                  <a:gd name="T39" fmla="*/ 82 h 154"/>
                  <a:gd name="T40" fmla="*/ 561 w 576"/>
                  <a:gd name="T41" fmla="*/ 87 h 154"/>
                  <a:gd name="T42" fmla="*/ 576 w 576"/>
                  <a:gd name="T43" fmla="*/ 119 h 154"/>
                  <a:gd name="T44" fmla="*/ 564 w 576"/>
                  <a:gd name="T45" fmla="*/ 126 h 154"/>
                  <a:gd name="T46" fmla="*/ 557 w 576"/>
                  <a:gd name="T47" fmla="*/ 139 h 154"/>
                  <a:gd name="T48" fmla="*/ 544 w 576"/>
                  <a:gd name="T49" fmla="*/ 147 h 154"/>
                  <a:gd name="T50" fmla="*/ 524 w 576"/>
                  <a:gd name="T51" fmla="*/ 136 h 154"/>
                  <a:gd name="T52" fmla="*/ 475 w 576"/>
                  <a:gd name="T53" fmla="*/ 154 h 154"/>
                  <a:gd name="T54" fmla="*/ 346 w 576"/>
                  <a:gd name="T55" fmla="*/ 143 h 154"/>
                  <a:gd name="T56" fmla="*/ 286 w 576"/>
                  <a:gd name="T57" fmla="*/ 141 h 154"/>
                  <a:gd name="T58" fmla="*/ 231 w 576"/>
                  <a:gd name="T59" fmla="*/ 138 h 154"/>
                  <a:gd name="T60" fmla="*/ 150 w 576"/>
                  <a:gd name="T61" fmla="*/ 143 h 154"/>
                  <a:gd name="T62" fmla="*/ 0 w 576"/>
                  <a:gd name="T63" fmla="*/ 71 h 154"/>
                  <a:gd name="T64" fmla="*/ 25 w 576"/>
                  <a:gd name="T65" fmla="*/ 35 h 154"/>
                  <a:gd name="T66" fmla="*/ 37 w 576"/>
                  <a:gd name="T67" fmla="*/ 35 h 154"/>
                  <a:gd name="T68" fmla="*/ 49 w 576"/>
                  <a:gd name="T69" fmla="*/ 30 h 154"/>
                  <a:gd name="T70" fmla="*/ 56 w 576"/>
                  <a:gd name="T71" fmla="*/ 28 h 154"/>
                  <a:gd name="T72" fmla="*/ 70 w 576"/>
                  <a:gd name="T73" fmla="*/ 24 h 154"/>
                  <a:gd name="T74" fmla="*/ 110 w 576"/>
                  <a:gd name="T75" fmla="*/ 28 h 154"/>
                  <a:gd name="T76" fmla="*/ 117 w 576"/>
                  <a:gd name="T77" fmla="*/ 22 h 154"/>
                  <a:gd name="T78" fmla="*/ 125 w 576"/>
                  <a:gd name="T79" fmla="*/ 25 h 154"/>
                  <a:gd name="T80" fmla="*/ 147 w 576"/>
                  <a:gd name="T81" fmla="*/ 25 h 154"/>
                  <a:gd name="T82" fmla="*/ 163 w 576"/>
                  <a:gd name="T83" fmla="*/ 13 h 154"/>
                  <a:gd name="T84" fmla="*/ 168 w 576"/>
                  <a:gd name="T85" fmla="*/ 23 h 154"/>
                  <a:gd name="T86" fmla="*/ 180 w 576"/>
                  <a:gd name="T87" fmla="*/ 18 h 154"/>
                  <a:gd name="T88" fmla="*/ 208 w 576"/>
                  <a:gd name="T89" fmla="*/ 19 h 154"/>
                  <a:gd name="T90" fmla="*/ 248 w 576"/>
                  <a:gd name="T91" fmla="*/ 17 h 154"/>
                  <a:gd name="T92" fmla="*/ 263 w 576"/>
                  <a:gd name="T93" fmla="*/ 17 h 154"/>
                  <a:gd name="T94" fmla="*/ 269 w 576"/>
                  <a:gd name="T95" fmla="*/ 14 h 154"/>
                  <a:gd name="T96" fmla="*/ 281 w 576"/>
                  <a:gd name="T97" fmla="*/ 23 h 154"/>
                  <a:gd name="T98" fmla="*/ 286 w 576"/>
                  <a:gd name="T99" fmla="*/ 22 h 154"/>
                  <a:gd name="T100" fmla="*/ 292 w 576"/>
                  <a:gd name="T101" fmla="*/ 22 h 154"/>
                  <a:gd name="T102" fmla="*/ 298 w 576"/>
                  <a:gd name="T103" fmla="*/ 20 h 154"/>
                  <a:gd name="T104" fmla="*/ 299 w 576"/>
                  <a:gd name="T105" fmla="*/ 15 h 154"/>
                  <a:gd name="T106" fmla="*/ 308 w 576"/>
                  <a:gd name="T107" fmla="*/ 8 h 154"/>
                  <a:gd name="T108" fmla="*/ 315 w 576"/>
                  <a:gd name="T109" fmla="*/ 16 h 154"/>
                  <a:gd name="T110" fmla="*/ 320 w 576"/>
                  <a:gd name="T111" fmla="*/ 28 h 154"/>
                  <a:gd name="T112" fmla="*/ 327 w 576"/>
                  <a:gd name="T113" fmla="*/ 24 h 154"/>
                  <a:gd name="T114" fmla="*/ 342 w 576"/>
                  <a:gd name="T115" fmla="*/ 27 h 154"/>
                  <a:gd name="T116" fmla="*/ 356 w 576"/>
                  <a:gd name="T117" fmla="*/ 23 h 154"/>
                  <a:gd name="T118" fmla="*/ 361 w 576"/>
                  <a:gd name="T119" fmla="*/ 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54">
                    <a:moveTo>
                      <a:pt x="365" y="0"/>
                    </a:moveTo>
                    <a:lnTo>
                      <a:pt x="364" y="8"/>
                    </a:lnTo>
                    <a:lnTo>
                      <a:pt x="365" y="16"/>
                    </a:lnTo>
                    <a:lnTo>
                      <a:pt x="367" y="22"/>
                    </a:lnTo>
                    <a:lnTo>
                      <a:pt x="369" y="21"/>
                    </a:lnTo>
                    <a:lnTo>
                      <a:pt x="371" y="20"/>
                    </a:lnTo>
                    <a:lnTo>
                      <a:pt x="372" y="19"/>
                    </a:lnTo>
                    <a:lnTo>
                      <a:pt x="373" y="17"/>
                    </a:lnTo>
                    <a:lnTo>
                      <a:pt x="374" y="16"/>
                    </a:lnTo>
                    <a:lnTo>
                      <a:pt x="376" y="15"/>
                    </a:lnTo>
                    <a:lnTo>
                      <a:pt x="377" y="16"/>
                    </a:lnTo>
                    <a:lnTo>
                      <a:pt x="378" y="17"/>
                    </a:lnTo>
                    <a:lnTo>
                      <a:pt x="380" y="28"/>
                    </a:lnTo>
                    <a:lnTo>
                      <a:pt x="381" y="28"/>
                    </a:lnTo>
                    <a:lnTo>
                      <a:pt x="381" y="27"/>
                    </a:lnTo>
                    <a:lnTo>
                      <a:pt x="382" y="24"/>
                    </a:lnTo>
                    <a:lnTo>
                      <a:pt x="382" y="22"/>
                    </a:lnTo>
                    <a:lnTo>
                      <a:pt x="382" y="20"/>
                    </a:lnTo>
                    <a:lnTo>
                      <a:pt x="383" y="19"/>
                    </a:lnTo>
                    <a:lnTo>
                      <a:pt x="383" y="19"/>
                    </a:lnTo>
                    <a:lnTo>
                      <a:pt x="383" y="20"/>
                    </a:lnTo>
                    <a:lnTo>
                      <a:pt x="385" y="21"/>
                    </a:lnTo>
                    <a:lnTo>
                      <a:pt x="385" y="21"/>
                    </a:lnTo>
                    <a:lnTo>
                      <a:pt x="386" y="20"/>
                    </a:lnTo>
                    <a:lnTo>
                      <a:pt x="386" y="20"/>
                    </a:lnTo>
                    <a:lnTo>
                      <a:pt x="386" y="19"/>
                    </a:lnTo>
                    <a:lnTo>
                      <a:pt x="386" y="18"/>
                    </a:lnTo>
                    <a:lnTo>
                      <a:pt x="386" y="17"/>
                    </a:lnTo>
                    <a:lnTo>
                      <a:pt x="387" y="17"/>
                    </a:lnTo>
                    <a:lnTo>
                      <a:pt x="388" y="18"/>
                    </a:lnTo>
                    <a:lnTo>
                      <a:pt x="388" y="17"/>
                    </a:lnTo>
                    <a:lnTo>
                      <a:pt x="388" y="18"/>
                    </a:lnTo>
                    <a:lnTo>
                      <a:pt x="388" y="18"/>
                    </a:lnTo>
                    <a:lnTo>
                      <a:pt x="388" y="18"/>
                    </a:lnTo>
                    <a:lnTo>
                      <a:pt x="389" y="19"/>
                    </a:lnTo>
                    <a:lnTo>
                      <a:pt x="389" y="20"/>
                    </a:lnTo>
                    <a:lnTo>
                      <a:pt x="390" y="20"/>
                    </a:lnTo>
                    <a:lnTo>
                      <a:pt x="391" y="19"/>
                    </a:lnTo>
                    <a:lnTo>
                      <a:pt x="393" y="19"/>
                    </a:lnTo>
                    <a:lnTo>
                      <a:pt x="393" y="18"/>
                    </a:lnTo>
                    <a:lnTo>
                      <a:pt x="396" y="15"/>
                    </a:lnTo>
                    <a:lnTo>
                      <a:pt x="396" y="13"/>
                    </a:lnTo>
                    <a:lnTo>
                      <a:pt x="396" y="11"/>
                    </a:lnTo>
                    <a:lnTo>
                      <a:pt x="397" y="11"/>
                    </a:lnTo>
                    <a:lnTo>
                      <a:pt x="397" y="12"/>
                    </a:lnTo>
                    <a:lnTo>
                      <a:pt x="398" y="13"/>
                    </a:lnTo>
                    <a:lnTo>
                      <a:pt x="398" y="14"/>
                    </a:lnTo>
                    <a:lnTo>
                      <a:pt x="398" y="15"/>
                    </a:lnTo>
                    <a:lnTo>
                      <a:pt x="399" y="16"/>
                    </a:lnTo>
                    <a:lnTo>
                      <a:pt x="399" y="17"/>
                    </a:lnTo>
                    <a:lnTo>
                      <a:pt x="400" y="8"/>
                    </a:lnTo>
                    <a:lnTo>
                      <a:pt x="402" y="14"/>
                    </a:lnTo>
                    <a:lnTo>
                      <a:pt x="405" y="17"/>
                    </a:lnTo>
                    <a:lnTo>
                      <a:pt x="408" y="19"/>
                    </a:lnTo>
                    <a:lnTo>
                      <a:pt x="413" y="21"/>
                    </a:lnTo>
                    <a:lnTo>
                      <a:pt x="416" y="22"/>
                    </a:lnTo>
                    <a:lnTo>
                      <a:pt x="416" y="24"/>
                    </a:lnTo>
                    <a:lnTo>
                      <a:pt x="417" y="25"/>
                    </a:lnTo>
                    <a:lnTo>
                      <a:pt x="418" y="25"/>
                    </a:lnTo>
                    <a:lnTo>
                      <a:pt x="419" y="24"/>
                    </a:lnTo>
                    <a:lnTo>
                      <a:pt x="420" y="23"/>
                    </a:lnTo>
                    <a:lnTo>
                      <a:pt x="419" y="20"/>
                    </a:lnTo>
                    <a:lnTo>
                      <a:pt x="425" y="24"/>
                    </a:lnTo>
                    <a:lnTo>
                      <a:pt x="430" y="27"/>
                    </a:lnTo>
                    <a:lnTo>
                      <a:pt x="433" y="27"/>
                    </a:lnTo>
                    <a:lnTo>
                      <a:pt x="438" y="27"/>
                    </a:lnTo>
                    <a:lnTo>
                      <a:pt x="440" y="20"/>
                    </a:lnTo>
                    <a:lnTo>
                      <a:pt x="440" y="23"/>
                    </a:lnTo>
                    <a:lnTo>
                      <a:pt x="440" y="27"/>
                    </a:lnTo>
                    <a:lnTo>
                      <a:pt x="440" y="29"/>
                    </a:lnTo>
                    <a:lnTo>
                      <a:pt x="441" y="31"/>
                    </a:lnTo>
                    <a:lnTo>
                      <a:pt x="442" y="33"/>
                    </a:lnTo>
                    <a:lnTo>
                      <a:pt x="444" y="33"/>
                    </a:lnTo>
                    <a:lnTo>
                      <a:pt x="446" y="32"/>
                    </a:lnTo>
                    <a:lnTo>
                      <a:pt x="448" y="31"/>
                    </a:lnTo>
                    <a:lnTo>
                      <a:pt x="450" y="31"/>
                    </a:lnTo>
                    <a:lnTo>
                      <a:pt x="450" y="33"/>
                    </a:lnTo>
                    <a:lnTo>
                      <a:pt x="447" y="34"/>
                    </a:lnTo>
                    <a:lnTo>
                      <a:pt x="444" y="34"/>
                    </a:lnTo>
                    <a:lnTo>
                      <a:pt x="440" y="35"/>
                    </a:lnTo>
                    <a:lnTo>
                      <a:pt x="437" y="36"/>
                    </a:lnTo>
                    <a:lnTo>
                      <a:pt x="434" y="36"/>
                    </a:lnTo>
                    <a:lnTo>
                      <a:pt x="434" y="42"/>
                    </a:lnTo>
                    <a:lnTo>
                      <a:pt x="438" y="47"/>
                    </a:lnTo>
                    <a:lnTo>
                      <a:pt x="439" y="39"/>
                    </a:lnTo>
                    <a:lnTo>
                      <a:pt x="441" y="41"/>
                    </a:lnTo>
                    <a:lnTo>
                      <a:pt x="444" y="42"/>
                    </a:lnTo>
                    <a:lnTo>
                      <a:pt x="445" y="44"/>
                    </a:lnTo>
                    <a:lnTo>
                      <a:pt x="446" y="44"/>
                    </a:lnTo>
                    <a:lnTo>
                      <a:pt x="448" y="42"/>
                    </a:lnTo>
                    <a:lnTo>
                      <a:pt x="449" y="42"/>
                    </a:lnTo>
                    <a:lnTo>
                      <a:pt x="450" y="42"/>
                    </a:lnTo>
                    <a:lnTo>
                      <a:pt x="452" y="42"/>
                    </a:lnTo>
                    <a:lnTo>
                      <a:pt x="453" y="40"/>
                    </a:lnTo>
                    <a:lnTo>
                      <a:pt x="454" y="39"/>
                    </a:lnTo>
                    <a:lnTo>
                      <a:pt x="454" y="36"/>
                    </a:lnTo>
                    <a:lnTo>
                      <a:pt x="455" y="36"/>
                    </a:lnTo>
                    <a:lnTo>
                      <a:pt x="454" y="35"/>
                    </a:lnTo>
                    <a:lnTo>
                      <a:pt x="454" y="35"/>
                    </a:lnTo>
                    <a:lnTo>
                      <a:pt x="456" y="38"/>
                    </a:lnTo>
                    <a:lnTo>
                      <a:pt x="457" y="40"/>
                    </a:lnTo>
                    <a:lnTo>
                      <a:pt x="459" y="44"/>
                    </a:lnTo>
                    <a:lnTo>
                      <a:pt x="462" y="47"/>
                    </a:lnTo>
                    <a:lnTo>
                      <a:pt x="458" y="46"/>
                    </a:lnTo>
                    <a:lnTo>
                      <a:pt x="462" y="54"/>
                    </a:lnTo>
                    <a:lnTo>
                      <a:pt x="462" y="54"/>
                    </a:lnTo>
                    <a:lnTo>
                      <a:pt x="463" y="54"/>
                    </a:lnTo>
                    <a:lnTo>
                      <a:pt x="463" y="53"/>
                    </a:lnTo>
                    <a:lnTo>
                      <a:pt x="463" y="52"/>
                    </a:lnTo>
                    <a:lnTo>
                      <a:pt x="464" y="50"/>
                    </a:lnTo>
                    <a:lnTo>
                      <a:pt x="464" y="49"/>
                    </a:lnTo>
                    <a:lnTo>
                      <a:pt x="464" y="48"/>
                    </a:lnTo>
                    <a:lnTo>
                      <a:pt x="465" y="47"/>
                    </a:lnTo>
                    <a:lnTo>
                      <a:pt x="466" y="48"/>
                    </a:lnTo>
                    <a:lnTo>
                      <a:pt x="467" y="49"/>
                    </a:lnTo>
                    <a:lnTo>
                      <a:pt x="468" y="52"/>
                    </a:lnTo>
                    <a:lnTo>
                      <a:pt x="470" y="59"/>
                    </a:lnTo>
                    <a:lnTo>
                      <a:pt x="470" y="57"/>
                    </a:lnTo>
                    <a:lnTo>
                      <a:pt x="471" y="57"/>
                    </a:lnTo>
                    <a:lnTo>
                      <a:pt x="472" y="57"/>
                    </a:lnTo>
                    <a:lnTo>
                      <a:pt x="474" y="59"/>
                    </a:lnTo>
                    <a:lnTo>
                      <a:pt x="475" y="61"/>
                    </a:lnTo>
                    <a:lnTo>
                      <a:pt x="476" y="63"/>
                    </a:lnTo>
                    <a:lnTo>
                      <a:pt x="479" y="66"/>
                    </a:lnTo>
                    <a:lnTo>
                      <a:pt x="480" y="68"/>
                    </a:lnTo>
                    <a:lnTo>
                      <a:pt x="475" y="46"/>
                    </a:lnTo>
                    <a:lnTo>
                      <a:pt x="477" y="47"/>
                    </a:lnTo>
                    <a:lnTo>
                      <a:pt x="480" y="48"/>
                    </a:lnTo>
                    <a:lnTo>
                      <a:pt x="482" y="49"/>
                    </a:lnTo>
                    <a:lnTo>
                      <a:pt x="483" y="49"/>
                    </a:lnTo>
                    <a:lnTo>
                      <a:pt x="485" y="49"/>
                    </a:lnTo>
                    <a:lnTo>
                      <a:pt x="487" y="48"/>
                    </a:lnTo>
                    <a:lnTo>
                      <a:pt x="486" y="49"/>
                    </a:lnTo>
                    <a:lnTo>
                      <a:pt x="487" y="51"/>
                    </a:lnTo>
                    <a:lnTo>
                      <a:pt x="487" y="53"/>
                    </a:lnTo>
                    <a:lnTo>
                      <a:pt x="489" y="50"/>
                    </a:lnTo>
                    <a:lnTo>
                      <a:pt x="490" y="53"/>
                    </a:lnTo>
                    <a:lnTo>
                      <a:pt x="491" y="48"/>
                    </a:lnTo>
                    <a:lnTo>
                      <a:pt x="491" y="41"/>
                    </a:lnTo>
                    <a:lnTo>
                      <a:pt x="492" y="34"/>
                    </a:lnTo>
                    <a:lnTo>
                      <a:pt x="492" y="35"/>
                    </a:lnTo>
                    <a:lnTo>
                      <a:pt x="492" y="34"/>
                    </a:lnTo>
                    <a:lnTo>
                      <a:pt x="493" y="33"/>
                    </a:lnTo>
                    <a:lnTo>
                      <a:pt x="494" y="33"/>
                    </a:lnTo>
                    <a:lnTo>
                      <a:pt x="496" y="34"/>
                    </a:lnTo>
                    <a:lnTo>
                      <a:pt x="497" y="35"/>
                    </a:lnTo>
                    <a:lnTo>
                      <a:pt x="499" y="37"/>
                    </a:lnTo>
                    <a:lnTo>
                      <a:pt x="500" y="38"/>
                    </a:lnTo>
                    <a:lnTo>
                      <a:pt x="502" y="40"/>
                    </a:lnTo>
                    <a:lnTo>
                      <a:pt x="503" y="41"/>
                    </a:lnTo>
                    <a:lnTo>
                      <a:pt x="504" y="42"/>
                    </a:lnTo>
                    <a:lnTo>
                      <a:pt x="505" y="44"/>
                    </a:lnTo>
                    <a:lnTo>
                      <a:pt x="506" y="42"/>
                    </a:lnTo>
                    <a:lnTo>
                      <a:pt x="506" y="41"/>
                    </a:lnTo>
                    <a:lnTo>
                      <a:pt x="506" y="40"/>
                    </a:lnTo>
                    <a:lnTo>
                      <a:pt x="505" y="39"/>
                    </a:lnTo>
                    <a:lnTo>
                      <a:pt x="505" y="39"/>
                    </a:lnTo>
                    <a:lnTo>
                      <a:pt x="506" y="39"/>
                    </a:lnTo>
                    <a:lnTo>
                      <a:pt x="506" y="40"/>
                    </a:lnTo>
                    <a:lnTo>
                      <a:pt x="506" y="38"/>
                    </a:lnTo>
                    <a:lnTo>
                      <a:pt x="505" y="37"/>
                    </a:lnTo>
                    <a:lnTo>
                      <a:pt x="505" y="35"/>
                    </a:lnTo>
                    <a:lnTo>
                      <a:pt x="506" y="36"/>
                    </a:lnTo>
                    <a:lnTo>
                      <a:pt x="507" y="38"/>
                    </a:lnTo>
                    <a:lnTo>
                      <a:pt x="508" y="41"/>
                    </a:lnTo>
                    <a:lnTo>
                      <a:pt x="510" y="45"/>
                    </a:lnTo>
                    <a:lnTo>
                      <a:pt x="511" y="41"/>
                    </a:lnTo>
                    <a:lnTo>
                      <a:pt x="513" y="40"/>
                    </a:lnTo>
                    <a:lnTo>
                      <a:pt x="514" y="39"/>
                    </a:lnTo>
                    <a:lnTo>
                      <a:pt x="515" y="40"/>
                    </a:lnTo>
                    <a:lnTo>
                      <a:pt x="516" y="41"/>
                    </a:lnTo>
                    <a:lnTo>
                      <a:pt x="518" y="42"/>
                    </a:lnTo>
                    <a:lnTo>
                      <a:pt x="519" y="44"/>
                    </a:lnTo>
                    <a:lnTo>
                      <a:pt x="520" y="45"/>
                    </a:lnTo>
                    <a:lnTo>
                      <a:pt x="521" y="46"/>
                    </a:lnTo>
                    <a:lnTo>
                      <a:pt x="521" y="47"/>
                    </a:lnTo>
                    <a:lnTo>
                      <a:pt x="521" y="48"/>
                    </a:lnTo>
                    <a:lnTo>
                      <a:pt x="521" y="49"/>
                    </a:lnTo>
                    <a:lnTo>
                      <a:pt x="520" y="50"/>
                    </a:lnTo>
                    <a:lnTo>
                      <a:pt x="523" y="56"/>
                    </a:lnTo>
                    <a:lnTo>
                      <a:pt x="524" y="56"/>
                    </a:lnTo>
                    <a:lnTo>
                      <a:pt x="523" y="55"/>
                    </a:lnTo>
                    <a:lnTo>
                      <a:pt x="523" y="53"/>
                    </a:lnTo>
                    <a:lnTo>
                      <a:pt x="523" y="52"/>
                    </a:lnTo>
                    <a:lnTo>
                      <a:pt x="523" y="51"/>
                    </a:lnTo>
                    <a:lnTo>
                      <a:pt x="523" y="50"/>
                    </a:lnTo>
                    <a:lnTo>
                      <a:pt x="523" y="50"/>
                    </a:lnTo>
                    <a:lnTo>
                      <a:pt x="524" y="50"/>
                    </a:lnTo>
                    <a:lnTo>
                      <a:pt x="525" y="52"/>
                    </a:lnTo>
                    <a:lnTo>
                      <a:pt x="525" y="55"/>
                    </a:lnTo>
                    <a:lnTo>
                      <a:pt x="525" y="57"/>
                    </a:lnTo>
                    <a:lnTo>
                      <a:pt x="526" y="58"/>
                    </a:lnTo>
                    <a:lnTo>
                      <a:pt x="527" y="61"/>
                    </a:lnTo>
                    <a:lnTo>
                      <a:pt x="530" y="62"/>
                    </a:lnTo>
                    <a:lnTo>
                      <a:pt x="531" y="63"/>
                    </a:lnTo>
                    <a:lnTo>
                      <a:pt x="532" y="63"/>
                    </a:lnTo>
                    <a:lnTo>
                      <a:pt x="533" y="62"/>
                    </a:lnTo>
                    <a:lnTo>
                      <a:pt x="535" y="61"/>
                    </a:lnTo>
                    <a:lnTo>
                      <a:pt x="536" y="61"/>
                    </a:lnTo>
                    <a:lnTo>
                      <a:pt x="537" y="62"/>
                    </a:lnTo>
                    <a:lnTo>
                      <a:pt x="538" y="63"/>
                    </a:lnTo>
                    <a:lnTo>
                      <a:pt x="539" y="64"/>
                    </a:lnTo>
                    <a:lnTo>
                      <a:pt x="540" y="65"/>
                    </a:lnTo>
                    <a:lnTo>
                      <a:pt x="541" y="67"/>
                    </a:lnTo>
                    <a:lnTo>
                      <a:pt x="543" y="70"/>
                    </a:lnTo>
                    <a:lnTo>
                      <a:pt x="544" y="72"/>
                    </a:lnTo>
                    <a:lnTo>
                      <a:pt x="547" y="75"/>
                    </a:lnTo>
                    <a:lnTo>
                      <a:pt x="549" y="78"/>
                    </a:lnTo>
                    <a:lnTo>
                      <a:pt x="550" y="79"/>
                    </a:lnTo>
                    <a:lnTo>
                      <a:pt x="551" y="80"/>
                    </a:lnTo>
                    <a:lnTo>
                      <a:pt x="552" y="80"/>
                    </a:lnTo>
                    <a:lnTo>
                      <a:pt x="553" y="78"/>
                    </a:lnTo>
                    <a:lnTo>
                      <a:pt x="553" y="82"/>
                    </a:lnTo>
                    <a:lnTo>
                      <a:pt x="554" y="83"/>
                    </a:lnTo>
                    <a:lnTo>
                      <a:pt x="555" y="83"/>
                    </a:lnTo>
                    <a:lnTo>
                      <a:pt x="557" y="83"/>
                    </a:lnTo>
                    <a:lnTo>
                      <a:pt x="556" y="83"/>
                    </a:lnTo>
                    <a:lnTo>
                      <a:pt x="557" y="83"/>
                    </a:lnTo>
                    <a:lnTo>
                      <a:pt x="557" y="83"/>
                    </a:lnTo>
                    <a:lnTo>
                      <a:pt x="557" y="82"/>
                    </a:lnTo>
                    <a:lnTo>
                      <a:pt x="557" y="81"/>
                    </a:lnTo>
                    <a:lnTo>
                      <a:pt x="557" y="80"/>
                    </a:lnTo>
                    <a:lnTo>
                      <a:pt x="557" y="80"/>
                    </a:lnTo>
                    <a:lnTo>
                      <a:pt x="557" y="79"/>
                    </a:lnTo>
                    <a:lnTo>
                      <a:pt x="558" y="80"/>
                    </a:lnTo>
                    <a:lnTo>
                      <a:pt x="558" y="82"/>
                    </a:lnTo>
                    <a:lnTo>
                      <a:pt x="559" y="84"/>
                    </a:lnTo>
                    <a:lnTo>
                      <a:pt x="559" y="86"/>
                    </a:lnTo>
                    <a:lnTo>
                      <a:pt x="561" y="88"/>
                    </a:lnTo>
                    <a:lnTo>
                      <a:pt x="561" y="86"/>
                    </a:lnTo>
                    <a:lnTo>
                      <a:pt x="561" y="87"/>
                    </a:lnTo>
                    <a:lnTo>
                      <a:pt x="562" y="88"/>
                    </a:lnTo>
                    <a:lnTo>
                      <a:pt x="562" y="89"/>
                    </a:lnTo>
                    <a:lnTo>
                      <a:pt x="564" y="90"/>
                    </a:lnTo>
                    <a:lnTo>
                      <a:pt x="562" y="90"/>
                    </a:lnTo>
                    <a:lnTo>
                      <a:pt x="562" y="90"/>
                    </a:lnTo>
                    <a:lnTo>
                      <a:pt x="561" y="90"/>
                    </a:lnTo>
                    <a:lnTo>
                      <a:pt x="564" y="97"/>
                    </a:lnTo>
                    <a:lnTo>
                      <a:pt x="568" y="104"/>
                    </a:lnTo>
                    <a:lnTo>
                      <a:pt x="571" y="112"/>
                    </a:lnTo>
                    <a:lnTo>
                      <a:pt x="574" y="117"/>
                    </a:lnTo>
                    <a:lnTo>
                      <a:pt x="576" y="119"/>
                    </a:lnTo>
                    <a:lnTo>
                      <a:pt x="574" y="121"/>
                    </a:lnTo>
                    <a:lnTo>
                      <a:pt x="572" y="123"/>
                    </a:lnTo>
                    <a:lnTo>
                      <a:pt x="570" y="125"/>
                    </a:lnTo>
                    <a:lnTo>
                      <a:pt x="568" y="126"/>
                    </a:lnTo>
                    <a:lnTo>
                      <a:pt x="566" y="127"/>
                    </a:lnTo>
                    <a:lnTo>
                      <a:pt x="565" y="125"/>
                    </a:lnTo>
                    <a:lnTo>
                      <a:pt x="565" y="123"/>
                    </a:lnTo>
                    <a:lnTo>
                      <a:pt x="565" y="124"/>
                    </a:lnTo>
                    <a:lnTo>
                      <a:pt x="565" y="125"/>
                    </a:lnTo>
                    <a:lnTo>
                      <a:pt x="564" y="125"/>
                    </a:lnTo>
                    <a:lnTo>
                      <a:pt x="564" y="126"/>
                    </a:lnTo>
                    <a:lnTo>
                      <a:pt x="562" y="127"/>
                    </a:lnTo>
                    <a:lnTo>
                      <a:pt x="562" y="129"/>
                    </a:lnTo>
                    <a:lnTo>
                      <a:pt x="562" y="131"/>
                    </a:lnTo>
                    <a:lnTo>
                      <a:pt x="562" y="133"/>
                    </a:lnTo>
                    <a:lnTo>
                      <a:pt x="561" y="132"/>
                    </a:lnTo>
                    <a:lnTo>
                      <a:pt x="560" y="131"/>
                    </a:lnTo>
                    <a:lnTo>
                      <a:pt x="559" y="132"/>
                    </a:lnTo>
                    <a:lnTo>
                      <a:pt x="558" y="133"/>
                    </a:lnTo>
                    <a:lnTo>
                      <a:pt x="558" y="135"/>
                    </a:lnTo>
                    <a:lnTo>
                      <a:pt x="558" y="137"/>
                    </a:lnTo>
                    <a:lnTo>
                      <a:pt x="557" y="139"/>
                    </a:lnTo>
                    <a:lnTo>
                      <a:pt x="557" y="141"/>
                    </a:lnTo>
                    <a:lnTo>
                      <a:pt x="556" y="142"/>
                    </a:lnTo>
                    <a:lnTo>
                      <a:pt x="555" y="136"/>
                    </a:lnTo>
                    <a:lnTo>
                      <a:pt x="549" y="138"/>
                    </a:lnTo>
                    <a:lnTo>
                      <a:pt x="549" y="135"/>
                    </a:lnTo>
                    <a:lnTo>
                      <a:pt x="548" y="133"/>
                    </a:lnTo>
                    <a:lnTo>
                      <a:pt x="547" y="134"/>
                    </a:lnTo>
                    <a:lnTo>
                      <a:pt x="544" y="136"/>
                    </a:lnTo>
                    <a:lnTo>
                      <a:pt x="543" y="139"/>
                    </a:lnTo>
                    <a:lnTo>
                      <a:pt x="541" y="141"/>
                    </a:lnTo>
                    <a:lnTo>
                      <a:pt x="544" y="147"/>
                    </a:lnTo>
                    <a:lnTo>
                      <a:pt x="544" y="146"/>
                    </a:lnTo>
                    <a:lnTo>
                      <a:pt x="543" y="146"/>
                    </a:lnTo>
                    <a:lnTo>
                      <a:pt x="543" y="146"/>
                    </a:lnTo>
                    <a:lnTo>
                      <a:pt x="543" y="146"/>
                    </a:lnTo>
                    <a:lnTo>
                      <a:pt x="543" y="147"/>
                    </a:lnTo>
                    <a:lnTo>
                      <a:pt x="543" y="146"/>
                    </a:lnTo>
                    <a:lnTo>
                      <a:pt x="536" y="137"/>
                    </a:lnTo>
                    <a:lnTo>
                      <a:pt x="532" y="133"/>
                    </a:lnTo>
                    <a:lnTo>
                      <a:pt x="527" y="132"/>
                    </a:lnTo>
                    <a:lnTo>
                      <a:pt x="525" y="134"/>
                    </a:lnTo>
                    <a:lnTo>
                      <a:pt x="524" y="136"/>
                    </a:lnTo>
                    <a:lnTo>
                      <a:pt x="523" y="138"/>
                    </a:lnTo>
                    <a:lnTo>
                      <a:pt x="522" y="138"/>
                    </a:lnTo>
                    <a:lnTo>
                      <a:pt x="523" y="136"/>
                    </a:lnTo>
                    <a:lnTo>
                      <a:pt x="515" y="139"/>
                    </a:lnTo>
                    <a:lnTo>
                      <a:pt x="508" y="139"/>
                    </a:lnTo>
                    <a:lnTo>
                      <a:pt x="501" y="137"/>
                    </a:lnTo>
                    <a:lnTo>
                      <a:pt x="492" y="139"/>
                    </a:lnTo>
                    <a:lnTo>
                      <a:pt x="497" y="149"/>
                    </a:lnTo>
                    <a:lnTo>
                      <a:pt x="492" y="151"/>
                    </a:lnTo>
                    <a:lnTo>
                      <a:pt x="485" y="152"/>
                    </a:lnTo>
                    <a:lnTo>
                      <a:pt x="475" y="154"/>
                    </a:lnTo>
                    <a:lnTo>
                      <a:pt x="466" y="154"/>
                    </a:lnTo>
                    <a:lnTo>
                      <a:pt x="458" y="153"/>
                    </a:lnTo>
                    <a:lnTo>
                      <a:pt x="454" y="150"/>
                    </a:lnTo>
                    <a:lnTo>
                      <a:pt x="445" y="147"/>
                    </a:lnTo>
                    <a:lnTo>
                      <a:pt x="434" y="147"/>
                    </a:lnTo>
                    <a:lnTo>
                      <a:pt x="423" y="149"/>
                    </a:lnTo>
                    <a:lnTo>
                      <a:pt x="414" y="149"/>
                    </a:lnTo>
                    <a:lnTo>
                      <a:pt x="404" y="144"/>
                    </a:lnTo>
                    <a:lnTo>
                      <a:pt x="385" y="140"/>
                    </a:lnTo>
                    <a:lnTo>
                      <a:pt x="365" y="140"/>
                    </a:lnTo>
                    <a:lnTo>
                      <a:pt x="346" y="143"/>
                    </a:lnTo>
                    <a:lnTo>
                      <a:pt x="327" y="146"/>
                    </a:lnTo>
                    <a:lnTo>
                      <a:pt x="308" y="147"/>
                    </a:lnTo>
                    <a:lnTo>
                      <a:pt x="308" y="146"/>
                    </a:lnTo>
                    <a:lnTo>
                      <a:pt x="303" y="143"/>
                    </a:lnTo>
                    <a:lnTo>
                      <a:pt x="299" y="140"/>
                    </a:lnTo>
                    <a:lnTo>
                      <a:pt x="294" y="140"/>
                    </a:lnTo>
                    <a:lnTo>
                      <a:pt x="291" y="142"/>
                    </a:lnTo>
                    <a:lnTo>
                      <a:pt x="291" y="141"/>
                    </a:lnTo>
                    <a:lnTo>
                      <a:pt x="291" y="140"/>
                    </a:lnTo>
                    <a:lnTo>
                      <a:pt x="286" y="142"/>
                    </a:lnTo>
                    <a:lnTo>
                      <a:pt x="286" y="141"/>
                    </a:lnTo>
                    <a:lnTo>
                      <a:pt x="278" y="141"/>
                    </a:lnTo>
                    <a:lnTo>
                      <a:pt x="268" y="143"/>
                    </a:lnTo>
                    <a:lnTo>
                      <a:pt x="260" y="150"/>
                    </a:lnTo>
                    <a:lnTo>
                      <a:pt x="259" y="148"/>
                    </a:lnTo>
                    <a:lnTo>
                      <a:pt x="257" y="147"/>
                    </a:lnTo>
                    <a:lnTo>
                      <a:pt x="254" y="147"/>
                    </a:lnTo>
                    <a:lnTo>
                      <a:pt x="252" y="146"/>
                    </a:lnTo>
                    <a:lnTo>
                      <a:pt x="250" y="146"/>
                    </a:lnTo>
                    <a:lnTo>
                      <a:pt x="248" y="144"/>
                    </a:lnTo>
                    <a:lnTo>
                      <a:pt x="247" y="142"/>
                    </a:lnTo>
                    <a:lnTo>
                      <a:pt x="231" y="138"/>
                    </a:lnTo>
                    <a:lnTo>
                      <a:pt x="213" y="138"/>
                    </a:lnTo>
                    <a:lnTo>
                      <a:pt x="196" y="140"/>
                    </a:lnTo>
                    <a:lnTo>
                      <a:pt x="178" y="142"/>
                    </a:lnTo>
                    <a:lnTo>
                      <a:pt x="160" y="144"/>
                    </a:lnTo>
                    <a:lnTo>
                      <a:pt x="160" y="143"/>
                    </a:lnTo>
                    <a:lnTo>
                      <a:pt x="159" y="141"/>
                    </a:lnTo>
                    <a:lnTo>
                      <a:pt x="159" y="140"/>
                    </a:lnTo>
                    <a:lnTo>
                      <a:pt x="158" y="139"/>
                    </a:lnTo>
                    <a:lnTo>
                      <a:pt x="156" y="139"/>
                    </a:lnTo>
                    <a:lnTo>
                      <a:pt x="156" y="147"/>
                    </a:lnTo>
                    <a:lnTo>
                      <a:pt x="150" y="143"/>
                    </a:lnTo>
                    <a:lnTo>
                      <a:pt x="144" y="142"/>
                    </a:lnTo>
                    <a:lnTo>
                      <a:pt x="138" y="143"/>
                    </a:lnTo>
                    <a:lnTo>
                      <a:pt x="131" y="144"/>
                    </a:lnTo>
                    <a:lnTo>
                      <a:pt x="126" y="143"/>
                    </a:lnTo>
                    <a:lnTo>
                      <a:pt x="121" y="137"/>
                    </a:lnTo>
                    <a:lnTo>
                      <a:pt x="116" y="147"/>
                    </a:lnTo>
                    <a:lnTo>
                      <a:pt x="63" y="151"/>
                    </a:lnTo>
                    <a:lnTo>
                      <a:pt x="41" y="138"/>
                    </a:lnTo>
                    <a:lnTo>
                      <a:pt x="13" y="146"/>
                    </a:lnTo>
                    <a:lnTo>
                      <a:pt x="3" y="113"/>
                    </a:lnTo>
                    <a:lnTo>
                      <a:pt x="0" y="71"/>
                    </a:lnTo>
                    <a:lnTo>
                      <a:pt x="11" y="34"/>
                    </a:lnTo>
                    <a:lnTo>
                      <a:pt x="11" y="35"/>
                    </a:lnTo>
                    <a:lnTo>
                      <a:pt x="11" y="35"/>
                    </a:lnTo>
                    <a:lnTo>
                      <a:pt x="13" y="37"/>
                    </a:lnTo>
                    <a:lnTo>
                      <a:pt x="14" y="38"/>
                    </a:lnTo>
                    <a:lnTo>
                      <a:pt x="17" y="37"/>
                    </a:lnTo>
                    <a:lnTo>
                      <a:pt x="19" y="36"/>
                    </a:lnTo>
                    <a:lnTo>
                      <a:pt x="20" y="35"/>
                    </a:lnTo>
                    <a:lnTo>
                      <a:pt x="22" y="35"/>
                    </a:lnTo>
                    <a:lnTo>
                      <a:pt x="24" y="34"/>
                    </a:lnTo>
                    <a:lnTo>
                      <a:pt x="25" y="35"/>
                    </a:lnTo>
                    <a:lnTo>
                      <a:pt x="27" y="37"/>
                    </a:lnTo>
                    <a:lnTo>
                      <a:pt x="27" y="36"/>
                    </a:lnTo>
                    <a:lnTo>
                      <a:pt x="27" y="38"/>
                    </a:lnTo>
                    <a:lnTo>
                      <a:pt x="28" y="39"/>
                    </a:lnTo>
                    <a:lnTo>
                      <a:pt x="29" y="40"/>
                    </a:lnTo>
                    <a:lnTo>
                      <a:pt x="30" y="39"/>
                    </a:lnTo>
                    <a:lnTo>
                      <a:pt x="31" y="38"/>
                    </a:lnTo>
                    <a:lnTo>
                      <a:pt x="32" y="37"/>
                    </a:lnTo>
                    <a:lnTo>
                      <a:pt x="34" y="36"/>
                    </a:lnTo>
                    <a:lnTo>
                      <a:pt x="36" y="35"/>
                    </a:lnTo>
                    <a:lnTo>
                      <a:pt x="37" y="35"/>
                    </a:lnTo>
                    <a:lnTo>
                      <a:pt x="38" y="35"/>
                    </a:lnTo>
                    <a:lnTo>
                      <a:pt x="39" y="36"/>
                    </a:lnTo>
                    <a:lnTo>
                      <a:pt x="39" y="38"/>
                    </a:lnTo>
                    <a:lnTo>
                      <a:pt x="40" y="39"/>
                    </a:lnTo>
                    <a:lnTo>
                      <a:pt x="42" y="39"/>
                    </a:lnTo>
                    <a:lnTo>
                      <a:pt x="43" y="38"/>
                    </a:lnTo>
                    <a:lnTo>
                      <a:pt x="44" y="36"/>
                    </a:lnTo>
                    <a:lnTo>
                      <a:pt x="45" y="34"/>
                    </a:lnTo>
                    <a:lnTo>
                      <a:pt x="46" y="32"/>
                    </a:lnTo>
                    <a:lnTo>
                      <a:pt x="47" y="31"/>
                    </a:lnTo>
                    <a:lnTo>
                      <a:pt x="49" y="30"/>
                    </a:lnTo>
                    <a:lnTo>
                      <a:pt x="48" y="30"/>
                    </a:lnTo>
                    <a:lnTo>
                      <a:pt x="48" y="31"/>
                    </a:lnTo>
                    <a:lnTo>
                      <a:pt x="49" y="33"/>
                    </a:lnTo>
                    <a:lnTo>
                      <a:pt x="49" y="35"/>
                    </a:lnTo>
                    <a:lnTo>
                      <a:pt x="51" y="36"/>
                    </a:lnTo>
                    <a:lnTo>
                      <a:pt x="52" y="36"/>
                    </a:lnTo>
                    <a:lnTo>
                      <a:pt x="53" y="35"/>
                    </a:lnTo>
                    <a:lnTo>
                      <a:pt x="54" y="34"/>
                    </a:lnTo>
                    <a:lnTo>
                      <a:pt x="54" y="32"/>
                    </a:lnTo>
                    <a:lnTo>
                      <a:pt x="55" y="30"/>
                    </a:lnTo>
                    <a:lnTo>
                      <a:pt x="56" y="28"/>
                    </a:lnTo>
                    <a:lnTo>
                      <a:pt x="57" y="25"/>
                    </a:lnTo>
                    <a:lnTo>
                      <a:pt x="58" y="24"/>
                    </a:lnTo>
                    <a:lnTo>
                      <a:pt x="59" y="24"/>
                    </a:lnTo>
                    <a:lnTo>
                      <a:pt x="60" y="25"/>
                    </a:lnTo>
                    <a:lnTo>
                      <a:pt x="61" y="28"/>
                    </a:lnTo>
                    <a:lnTo>
                      <a:pt x="63" y="29"/>
                    </a:lnTo>
                    <a:lnTo>
                      <a:pt x="64" y="29"/>
                    </a:lnTo>
                    <a:lnTo>
                      <a:pt x="66" y="28"/>
                    </a:lnTo>
                    <a:lnTo>
                      <a:pt x="69" y="28"/>
                    </a:lnTo>
                    <a:lnTo>
                      <a:pt x="70" y="28"/>
                    </a:lnTo>
                    <a:lnTo>
                      <a:pt x="70" y="24"/>
                    </a:lnTo>
                    <a:lnTo>
                      <a:pt x="77" y="25"/>
                    </a:lnTo>
                    <a:lnTo>
                      <a:pt x="86" y="24"/>
                    </a:lnTo>
                    <a:lnTo>
                      <a:pt x="94" y="24"/>
                    </a:lnTo>
                    <a:lnTo>
                      <a:pt x="103" y="24"/>
                    </a:lnTo>
                    <a:lnTo>
                      <a:pt x="109" y="29"/>
                    </a:lnTo>
                    <a:lnTo>
                      <a:pt x="109" y="31"/>
                    </a:lnTo>
                    <a:lnTo>
                      <a:pt x="109" y="32"/>
                    </a:lnTo>
                    <a:lnTo>
                      <a:pt x="109" y="31"/>
                    </a:lnTo>
                    <a:lnTo>
                      <a:pt x="109" y="31"/>
                    </a:lnTo>
                    <a:lnTo>
                      <a:pt x="110" y="30"/>
                    </a:lnTo>
                    <a:lnTo>
                      <a:pt x="110" y="28"/>
                    </a:lnTo>
                    <a:lnTo>
                      <a:pt x="110" y="27"/>
                    </a:lnTo>
                    <a:lnTo>
                      <a:pt x="111" y="25"/>
                    </a:lnTo>
                    <a:lnTo>
                      <a:pt x="111" y="24"/>
                    </a:lnTo>
                    <a:lnTo>
                      <a:pt x="111" y="25"/>
                    </a:lnTo>
                    <a:lnTo>
                      <a:pt x="111" y="27"/>
                    </a:lnTo>
                    <a:lnTo>
                      <a:pt x="110" y="29"/>
                    </a:lnTo>
                    <a:lnTo>
                      <a:pt x="114" y="30"/>
                    </a:lnTo>
                    <a:lnTo>
                      <a:pt x="115" y="28"/>
                    </a:lnTo>
                    <a:lnTo>
                      <a:pt x="115" y="27"/>
                    </a:lnTo>
                    <a:lnTo>
                      <a:pt x="116" y="24"/>
                    </a:lnTo>
                    <a:lnTo>
                      <a:pt x="117" y="22"/>
                    </a:lnTo>
                    <a:lnTo>
                      <a:pt x="117" y="21"/>
                    </a:lnTo>
                    <a:lnTo>
                      <a:pt x="118" y="19"/>
                    </a:lnTo>
                    <a:lnTo>
                      <a:pt x="120" y="18"/>
                    </a:lnTo>
                    <a:lnTo>
                      <a:pt x="121" y="17"/>
                    </a:lnTo>
                    <a:lnTo>
                      <a:pt x="122" y="17"/>
                    </a:lnTo>
                    <a:lnTo>
                      <a:pt x="122" y="19"/>
                    </a:lnTo>
                    <a:lnTo>
                      <a:pt x="123" y="22"/>
                    </a:lnTo>
                    <a:lnTo>
                      <a:pt x="123" y="24"/>
                    </a:lnTo>
                    <a:lnTo>
                      <a:pt x="124" y="25"/>
                    </a:lnTo>
                    <a:lnTo>
                      <a:pt x="124" y="25"/>
                    </a:lnTo>
                    <a:lnTo>
                      <a:pt x="125" y="25"/>
                    </a:lnTo>
                    <a:lnTo>
                      <a:pt x="125" y="24"/>
                    </a:lnTo>
                    <a:lnTo>
                      <a:pt x="126" y="24"/>
                    </a:lnTo>
                    <a:lnTo>
                      <a:pt x="126" y="23"/>
                    </a:lnTo>
                    <a:lnTo>
                      <a:pt x="126" y="24"/>
                    </a:lnTo>
                    <a:lnTo>
                      <a:pt x="126" y="25"/>
                    </a:lnTo>
                    <a:lnTo>
                      <a:pt x="126" y="28"/>
                    </a:lnTo>
                    <a:lnTo>
                      <a:pt x="130" y="22"/>
                    </a:lnTo>
                    <a:lnTo>
                      <a:pt x="134" y="21"/>
                    </a:lnTo>
                    <a:lnTo>
                      <a:pt x="139" y="22"/>
                    </a:lnTo>
                    <a:lnTo>
                      <a:pt x="143" y="24"/>
                    </a:lnTo>
                    <a:lnTo>
                      <a:pt x="147" y="25"/>
                    </a:lnTo>
                    <a:lnTo>
                      <a:pt x="151" y="23"/>
                    </a:lnTo>
                    <a:lnTo>
                      <a:pt x="157" y="18"/>
                    </a:lnTo>
                    <a:lnTo>
                      <a:pt x="156" y="20"/>
                    </a:lnTo>
                    <a:lnTo>
                      <a:pt x="159" y="21"/>
                    </a:lnTo>
                    <a:lnTo>
                      <a:pt x="158" y="13"/>
                    </a:lnTo>
                    <a:lnTo>
                      <a:pt x="159" y="14"/>
                    </a:lnTo>
                    <a:lnTo>
                      <a:pt x="160" y="15"/>
                    </a:lnTo>
                    <a:lnTo>
                      <a:pt x="161" y="15"/>
                    </a:lnTo>
                    <a:lnTo>
                      <a:pt x="162" y="14"/>
                    </a:lnTo>
                    <a:lnTo>
                      <a:pt x="163" y="14"/>
                    </a:lnTo>
                    <a:lnTo>
                      <a:pt x="163" y="13"/>
                    </a:lnTo>
                    <a:lnTo>
                      <a:pt x="164" y="13"/>
                    </a:lnTo>
                    <a:lnTo>
                      <a:pt x="164" y="14"/>
                    </a:lnTo>
                    <a:lnTo>
                      <a:pt x="165" y="16"/>
                    </a:lnTo>
                    <a:lnTo>
                      <a:pt x="164" y="17"/>
                    </a:lnTo>
                    <a:lnTo>
                      <a:pt x="164" y="19"/>
                    </a:lnTo>
                    <a:lnTo>
                      <a:pt x="165" y="21"/>
                    </a:lnTo>
                    <a:lnTo>
                      <a:pt x="165" y="22"/>
                    </a:lnTo>
                    <a:lnTo>
                      <a:pt x="166" y="22"/>
                    </a:lnTo>
                    <a:lnTo>
                      <a:pt x="167" y="22"/>
                    </a:lnTo>
                    <a:lnTo>
                      <a:pt x="168" y="23"/>
                    </a:lnTo>
                    <a:lnTo>
                      <a:pt x="168" y="23"/>
                    </a:lnTo>
                    <a:lnTo>
                      <a:pt x="168" y="20"/>
                    </a:lnTo>
                    <a:lnTo>
                      <a:pt x="168" y="19"/>
                    </a:lnTo>
                    <a:lnTo>
                      <a:pt x="168" y="18"/>
                    </a:lnTo>
                    <a:lnTo>
                      <a:pt x="168" y="18"/>
                    </a:lnTo>
                    <a:lnTo>
                      <a:pt x="169" y="17"/>
                    </a:lnTo>
                    <a:lnTo>
                      <a:pt x="171" y="15"/>
                    </a:lnTo>
                    <a:lnTo>
                      <a:pt x="173" y="17"/>
                    </a:lnTo>
                    <a:lnTo>
                      <a:pt x="175" y="18"/>
                    </a:lnTo>
                    <a:lnTo>
                      <a:pt x="176" y="18"/>
                    </a:lnTo>
                    <a:lnTo>
                      <a:pt x="178" y="18"/>
                    </a:lnTo>
                    <a:lnTo>
                      <a:pt x="180" y="18"/>
                    </a:lnTo>
                    <a:lnTo>
                      <a:pt x="181" y="18"/>
                    </a:lnTo>
                    <a:lnTo>
                      <a:pt x="183" y="18"/>
                    </a:lnTo>
                    <a:lnTo>
                      <a:pt x="184" y="19"/>
                    </a:lnTo>
                    <a:lnTo>
                      <a:pt x="186" y="22"/>
                    </a:lnTo>
                    <a:lnTo>
                      <a:pt x="188" y="16"/>
                    </a:lnTo>
                    <a:lnTo>
                      <a:pt x="191" y="18"/>
                    </a:lnTo>
                    <a:lnTo>
                      <a:pt x="194" y="17"/>
                    </a:lnTo>
                    <a:lnTo>
                      <a:pt x="198" y="15"/>
                    </a:lnTo>
                    <a:lnTo>
                      <a:pt x="201" y="14"/>
                    </a:lnTo>
                    <a:lnTo>
                      <a:pt x="205" y="14"/>
                    </a:lnTo>
                    <a:lnTo>
                      <a:pt x="208" y="19"/>
                    </a:lnTo>
                    <a:lnTo>
                      <a:pt x="219" y="14"/>
                    </a:lnTo>
                    <a:lnTo>
                      <a:pt x="232" y="6"/>
                    </a:lnTo>
                    <a:lnTo>
                      <a:pt x="233" y="6"/>
                    </a:lnTo>
                    <a:lnTo>
                      <a:pt x="235" y="6"/>
                    </a:lnTo>
                    <a:lnTo>
                      <a:pt x="237" y="7"/>
                    </a:lnTo>
                    <a:lnTo>
                      <a:pt x="240" y="7"/>
                    </a:lnTo>
                    <a:lnTo>
                      <a:pt x="242" y="8"/>
                    </a:lnTo>
                    <a:lnTo>
                      <a:pt x="243" y="10"/>
                    </a:lnTo>
                    <a:lnTo>
                      <a:pt x="245" y="12"/>
                    </a:lnTo>
                    <a:lnTo>
                      <a:pt x="246" y="16"/>
                    </a:lnTo>
                    <a:lnTo>
                      <a:pt x="248" y="17"/>
                    </a:lnTo>
                    <a:lnTo>
                      <a:pt x="250" y="17"/>
                    </a:lnTo>
                    <a:lnTo>
                      <a:pt x="252" y="17"/>
                    </a:lnTo>
                    <a:lnTo>
                      <a:pt x="253" y="16"/>
                    </a:lnTo>
                    <a:lnTo>
                      <a:pt x="256" y="14"/>
                    </a:lnTo>
                    <a:lnTo>
                      <a:pt x="257" y="13"/>
                    </a:lnTo>
                    <a:lnTo>
                      <a:pt x="259" y="11"/>
                    </a:lnTo>
                    <a:lnTo>
                      <a:pt x="260" y="11"/>
                    </a:lnTo>
                    <a:lnTo>
                      <a:pt x="262" y="11"/>
                    </a:lnTo>
                    <a:lnTo>
                      <a:pt x="262" y="14"/>
                    </a:lnTo>
                    <a:lnTo>
                      <a:pt x="262" y="16"/>
                    </a:lnTo>
                    <a:lnTo>
                      <a:pt x="263" y="17"/>
                    </a:lnTo>
                    <a:lnTo>
                      <a:pt x="263" y="17"/>
                    </a:lnTo>
                    <a:lnTo>
                      <a:pt x="264" y="17"/>
                    </a:lnTo>
                    <a:lnTo>
                      <a:pt x="265" y="17"/>
                    </a:lnTo>
                    <a:lnTo>
                      <a:pt x="266" y="17"/>
                    </a:lnTo>
                    <a:lnTo>
                      <a:pt x="266" y="17"/>
                    </a:lnTo>
                    <a:lnTo>
                      <a:pt x="267" y="17"/>
                    </a:lnTo>
                    <a:lnTo>
                      <a:pt x="268" y="19"/>
                    </a:lnTo>
                    <a:lnTo>
                      <a:pt x="268" y="16"/>
                    </a:lnTo>
                    <a:lnTo>
                      <a:pt x="268" y="15"/>
                    </a:lnTo>
                    <a:lnTo>
                      <a:pt x="268" y="14"/>
                    </a:lnTo>
                    <a:lnTo>
                      <a:pt x="269" y="14"/>
                    </a:lnTo>
                    <a:lnTo>
                      <a:pt x="269" y="14"/>
                    </a:lnTo>
                    <a:lnTo>
                      <a:pt x="270" y="14"/>
                    </a:lnTo>
                    <a:lnTo>
                      <a:pt x="271" y="15"/>
                    </a:lnTo>
                    <a:lnTo>
                      <a:pt x="271" y="14"/>
                    </a:lnTo>
                    <a:lnTo>
                      <a:pt x="273" y="13"/>
                    </a:lnTo>
                    <a:lnTo>
                      <a:pt x="273" y="11"/>
                    </a:lnTo>
                    <a:lnTo>
                      <a:pt x="273" y="18"/>
                    </a:lnTo>
                    <a:lnTo>
                      <a:pt x="282" y="20"/>
                    </a:lnTo>
                    <a:lnTo>
                      <a:pt x="280" y="21"/>
                    </a:lnTo>
                    <a:lnTo>
                      <a:pt x="280" y="23"/>
                    </a:lnTo>
                    <a:lnTo>
                      <a:pt x="281" y="23"/>
                    </a:lnTo>
                    <a:lnTo>
                      <a:pt x="281" y="23"/>
                    </a:lnTo>
                    <a:lnTo>
                      <a:pt x="282" y="23"/>
                    </a:lnTo>
                    <a:lnTo>
                      <a:pt x="282" y="23"/>
                    </a:lnTo>
                    <a:lnTo>
                      <a:pt x="283" y="22"/>
                    </a:lnTo>
                    <a:lnTo>
                      <a:pt x="283" y="23"/>
                    </a:lnTo>
                    <a:lnTo>
                      <a:pt x="285" y="15"/>
                    </a:lnTo>
                    <a:lnTo>
                      <a:pt x="285" y="23"/>
                    </a:lnTo>
                    <a:lnTo>
                      <a:pt x="285" y="24"/>
                    </a:lnTo>
                    <a:lnTo>
                      <a:pt x="286" y="24"/>
                    </a:lnTo>
                    <a:lnTo>
                      <a:pt x="286" y="23"/>
                    </a:lnTo>
                    <a:lnTo>
                      <a:pt x="286" y="22"/>
                    </a:lnTo>
                    <a:lnTo>
                      <a:pt x="286" y="23"/>
                    </a:lnTo>
                    <a:lnTo>
                      <a:pt x="286" y="25"/>
                    </a:lnTo>
                    <a:lnTo>
                      <a:pt x="287" y="27"/>
                    </a:lnTo>
                    <a:lnTo>
                      <a:pt x="288" y="27"/>
                    </a:lnTo>
                    <a:lnTo>
                      <a:pt x="289" y="24"/>
                    </a:lnTo>
                    <a:lnTo>
                      <a:pt x="291" y="21"/>
                    </a:lnTo>
                    <a:lnTo>
                      <a:pt x="291" y="17"/>
                    </a:lnTo>
                    <a:lnTo>
                      <a:pt x="292" y="18"/>
                    </a:lnTo>
                    <a:lnTo>
                      <a:pt x="292" y="19"/>
                    </a:lnTo>
                    <a:lnTo>
                      <a:pt x="292" y="21"/>
                    </a:lnTo>
                    <a:lnTo>
                      <a:pt x="292" y="22"/>
                    </a:lnTo>
                    <a:lnTo>
                      <a:pt x="293" y="22"/>
                    </a:lnTo>
                    <a:lnTo>
                      <a:pt x="293" y="21"/>
                    </a:lnTo>
                    <a:lnTo>
                      <a:pt x="293" y="19"/>
                    </a:lnTo>
                    <a:lnTo>
                      <a:pt x="293" y="17"/>
                    </a:lnTo>
                    <a:lnTo>
                      <a:pt x="293" y="16"/>
                    </a:lnTo>
                    <a:lnTo>
                      <a:pt x="293" y="17"/>
                    </a:lnTo>
                    <a:lnTo>
                      <a:pt x="294" y="18"/>
                    </a:lnTo>
                    <a:lnTo>
                      <a:pt x="295" y="20"/>
                    </a:lnTo>
                    <a:lnTo>
                      <a:pt x="295" y="21"/>
                    </a:lnTo>
                    <a:lnTo>
                      <a:pt x="296" y="21"/>
                    </a:lnTo>
                    <a:lnTo>
                      <a:pt x="298" y="20"/>
                    </a:lnTo>
                    <a:lnTo>
                      <a:pt x="296" y="23"/>
                    </a:lnTo>
                    <a:lnTo>
                      <a:pt x="297" y="23"/>
                    </a:lnTo>
                    <a:lnTo>
                      <a:pt x="298" y="23"/>
                    </a:lnTo>
                    <a:lnTo>
                      <a:pt x="298" y="24"/>
                    </a:lnTo>
                    <a:lnTo>
                      <a:pt x="299" y="24"/>
                    </a:lnTo>
                    <a:lnTo>
                      <a:pt x="299" y="25"/>
                    </a:lnTo>
                    <a:lnTo>
                      <a:pt x="300" y="25"/>
                    </a:lnTo>
                    <a:lnTo>
                      <a:pt x="301" y="24"/>
                    </a:lnTo>
                    <a:lnTo>
                      <a:pt x="302" y="21"/>
                    </a:lnTo>
                    <a:lnTo>
                      <a:pt x="302" y="10"/>
                    </a:lnTo>
                    <a:lnTo>
                      <a:pt x="299" y="15"/>
                    </a:lnTo>
                    <a:lnTo>
                      <a:pt x="304" y="4"/>
                    </a:lnTo>
                    <a:lnTo>
                      <a:pt x="304" y="5"/>
                    </a:lnTo>
                    <a:lnTo>
                      <a:pt x="304" y="7"/>
                    </a:lnTo>
                    <a:lnTo>
                      <a:pt x="304" y="10"/>
                    </a:lnTo>
                    <a:lnTo>
                      <a:pt x="305" y="8"/>
                    </a:lnTo>
                    <a:lnTo>
                      <a:pt x="305" y="8"/>
                    </a:lnTo>
                    <a:lnTo>
                      <a:pt x="306" y="8"/>
                    </a:lnTo>
                    <a:lnTo>
                      <a:pt x="306" y="10"/>
                    </a:lnTo>
                    <a:lnTo>
                      <a:pt x="308" y="11"/>
                    </a:lnTo>
                    <a:lnTo>
                      <a:pt x="308" y="10"/>
                    </a:lnTo>
                    <a:lnTo>
                      <a:pt x="308" y="8"/>
                    </a:lnTo>
                    <a:lnTo>
                      <a:pt x="309" y="6"/>
                    </a:lnTo>
                    <a:lnTo>
                      <a:pt x="309" y="14"/>
                    </a:lnTo>
                    <a:lnTo>
                      <a:pt x="311" y="7"/>
                    </a:lnTo>
                    <a:lnTo>
                      <a:pt x="311" y="10"/>
                    </a:lnTo>
                    <a:lnTo>
                      <a:pt x="311" y="13"/>
                    </a:lnTo>
                    <a:lnTo>
                      <a:pt x="311" y="16"/>
                    </a:lnTo>
                    <a:lnTo>
                      <a:pt x="311" y="19"/>
                    </a:lnTo>
                    <a:lnTo>
                      <a:pt x="311" y="21"/>
                    </a:lnTo>
                    <a:lnTo>
                      <a:pt x="313" y="23"/>
                    </a:lnTo>
                    <a:lnTo>
                      <a:pt x="315" y="25"/>
                    </a:lnTo>
                    <a:lnTo>
                      <a:pt x="315" y="16"/>
                    </a:lnTo>
                    <a:lnTo>
                      <a:pt x="315" y="18"/>
                    </a:lnTo>
                    <a:lnTo>
                      <a:pt x="315" y="20"/>
                    </a:lnTo>
                    <a:lnTo>
                      <a:pt x="316" y="21"/>
                    </a:lnTo>
                    <a:lnTo>
                      <a:pt x="316" y="23"/>
                    </a:lnTo>
                    <a:lnTo>
                      <a:pt x="317" y="24"/>
                    </a:lnTo>
                    <a:lnTo>
                      <a:pt x="317" y="25"/>
                    </a:lnTo>
                    <a:lnTo>
                      <a:pt x="318" y="24"/>
                    </a:lnTo>
                    <a:lnTo>
                      <a:pt x="319" y="21"/>
                    </a:lnTo>
                    <a:lnTo>
                      <a:pt x="319" y="29"/>
                    </a:lnTo>
                    <a:lnTo>
                      <a:pt x="319" y="29"/>
                    </a:lnTo>
                    <a:lnTo>
                      <a:pt x="320" y="28"/>
                    </a:lnTo>
                    <a:lnTo>
                      <a:pt x="320" y="27"/>
                    </a:lnTo>
                    <a:lnTo>
                      <a:pt x="320" y="25"/>
                    </a:lnTo>
                    <a:lnTo>
                      <a:pt x="320" y="23"/>
                    </a:lnTo>
                    <a:lnTo>
                      <a:pt x="320" y="22"/>
                    </a:lnTo>
                    <a:lnTo>
                      <a:pt x="321" y="21"/>
                    </a:lnTo>
                    <a:lnTo>
                      <a:pt x="321" y="21"/>
                    </a:lnTo>
                    <a:lnTo>
                      <a:pt x="321" y="22"/>
                    </a:lnTo>
                    <a:lnTo>
                      <a:pt x="321" y="29"/>
                    </a:lnTo>
                    <a:lnTo>
                      <a:pt x="323" y="28"/>
                    </a:lnTo>
                    <a:lnTo>
                      <a:pt x="326" y="25"/>
                    </a:lnTo>
                    <a:lnTo>
                      <a:pt x="327" y="24"/>
                    </a:lnTo>
                    <a:lnTo>
                      <a:pt x="329" y="22"/>
                    </a:lnTo>
                    <a:lnTo>
                      <a:pt x="331" y="21"/>
                    </a:lnTo>
                    <a:lnTo>
                      <a:pt x="333" y="21"/>
                    </a:lnTo>
                    <a:lnTo>
                      <a:pt x="334" y="22"/>
                    </a:lnTo>
                    <a:lnTo>
                      <a:pt x="336" y="24"/>
                    </a:lnTo>
                    <a:lnTo>
                      <a:pt x="336" y="28"/>
                    </a:lnTo>
                    <a:lnTo>
                      <a:pt x="337" y="29"/>
                    </a:lnTo>
                    <a:lnTo>
                      <a:pt x="339" y="29"/>
                    </a:lnTo>
                    <a:lnTo>
                      <a:pt x="342" y="29"/>
                    </a:lnTo>
                    <a:lnTo>
                      <a:pt x="343" y="28"/>
                    </a:lnTo>
                    <a:lnTo>
                      <a:pt x="342" y="27"/>
                    </a:lnTo>
                    <a:lnTo>
                      <a:pt x="346" y="24"/>
                    </a:lnTo>
                    <a:lnTo>
                      <a:pt x="346" y="30"/>
                    </a:lnTo>
                    <a:lnTo>
                      <a:pt x="349" y="28"/>
                    </a:lnTo>
                    <a:lnTo>
                      <a:pt x="349" y="32"/>
                    </a:lnTo>
                    <a:lnTo>
                      <a:pt x="350" y="33"/>
                    </a:lnTo>
                    <a:lnTo>
                      <a:pt x="352" y="34"/>
                    </a:lnTo>
                    <a:lnTo>
                      <a:pt x="353" y="33"/>
                    </a:lnTo>
                    <a:lnTo>
                      <a:pt x="354" y="32"/>
                    </a:lnTo>
                    <a:lnTo>
                      <a:pt x="356" y="30"/>
                    </a:lnTo>
                    <a:lnTo>
                      <a:pt x="355" y="27"/>
                    </a:lnTo>
                    <a:lnTo>
                      <a:pt x="356" y="23"/>
                    </a:lnTo>
                    <a:lnTo>
                      <a:pt x="356" y="15"/>
                    </a:lnTo>
                    <a:lnTo>
                      <a:pt x="357" y="6"/>
                    </a:lnTo>
                    <a:lnTo>
                      <a:pt x="359" y="6"/>
                    </a:lnTo>
                    <a:lnTo>
                      <a:pt x="359" y="5"/>
                    </a:lnTo>
                    <a:lnTo>
                      <a:pt x="359" y="4"/>
                    </a:lnTo>
                    <a:lnTo>
                      <a:pt x="360" y="2"/>
                    </a:lnTo>
                    <a:lnTo>
                      <a:pt x="360" y="2"/>
                    </a:lnTo>
                    <a:lnTo>
                      <a:pt x="361" y="2"/>
                    </a:lnTo>
                    <a:lnTo>
                      <a:pt x="362" y="3"/>
                    </a:lnTo>
                    <a:lnTo>
                      <a:pt x="361" y="5"/>
                    </a:lnTo>
                    <a:lnTo>
                      <a:pt x="361" y="7"/>
                    </a:lnTo>
                    <a:lnTo>
                      <a:pt x="361" y="10"/>
                    </a:lnTo>
                    <a:lnTo>
                      <a:pt x="361" y="12"/>
                    </a:lnTo>
                    <a:lnTo>
                      <a:pt x="362" y="11"/>
                    </a:lnTo>
                    <a:lnTo>
                      <a:pt x="363" y="10"/>
                    </a:lnTo>
                    <a:lnTo>
                      <a:pt x="363" y="8"/>
                    </a:lnTo>
                    <a:lnTo>
                      <a:pt x="364" y="7"/>
                    </a:lnTo>
                    <a:lnTo>
                      <a:pt x="364" y="6"/>
                    </a:lnTo>
                    <a:lnTo>
                      <a:pt x="364" y="4"/>
                    </a:lnTo>
                    <a:lnTo>
                      <a:pt x="3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4" name="Freeform 111"/>
              <p:cNvSpPr>
                <a:spLocks/>
              </p:cNvSpPr>
              <p:nvPr/>
            </p:nvSpPr>
            <p:spPr bwMode="auto">
              <a:xfrm>
                <a:off x="6519863" y="6184900"/>
                <a:ext cx="0" cy="3175"/>
              </a:xfrm>
              <a:custGeom>
                <a:avLst/>
                <a:gdLst>
                  <a:gd name="T0" fmla="*/ 0 h 2"/>
                  <a:gd name="T1" fmla="*/ 1 h 2"/>
                  <a:gd name="T2" fmla="*/ 2 h 2"/>
                  <a:gd name="T3" fmla="*/ 1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1"/>
                    </a:lnTo>
                    <a:lnTo>
                      <a:pt x="0" y="2"/>
                    </a:lnTo>
                    <a:lnTo>
                      <a:pt x="0" y="1"/>
                    </a:lnTo>
                    <a:lnTo>
                      <a:pt x="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5" name="Freeform 112"/>
              <p:cNvSpPr>
                <a:spLocks/>
              </p:cNvSpPr>
              <p:nvPr/>
            </p:nvSpPr>
            <p:spPr bwMode="auto">
              <a:xfrm>
                <a:off x="6400801" y="6030913"/>
                <a:ext cx="1588" cy="7938"/>
              </a:xfrm>
              <a:custGeom>
                <a:avLst/>
                <a:gdLst>
                  <a:gd name="T0" fmla="*/ 0 w 1"/>
                  <a:gd name="T1" fmla="*/ 0 h 5"/>
                  <a:gd name="T2" fmla="*/ 1 w 1"/>
                  <a:gd name="T3" fmla="*/ 5 h 5"/>
                  <a:gd name="T4" fmla="*/ 1 w 1"/>
                  <a:gd name="T5" fmla="*/ 5 h 5"/>
                  <a:gd name="T6" fmla="*/ 0 w 1"/>
                  <a:gd name="T7" fmla="*/ 0 h 5"/>
                </a:gdLst>
                <a:ahLst/>
                <a:cxnLst>
                  <a:cxn ang="0">
                    <a:pos x="T0" y="T1"/>
                  </a:cxn>
                  <a:cxn ang="0">
                    <a:pos x="T2" y="T3"/>
                  </a:cxn>
                  <a:cxn ang="0">
                    <a:pos x="T4" y="T5"/>
                  </a:cxn>
                  <a:cxn ang="0">
                    <a:pos x="T6" y="T7"/>
                  </a:cxn>
                </a:cxnLst>
                <a:rect l="0" t="0" r="r" b="b"/>
                <a:pathLst>
                  <a:path w="1" h="5">
                    <a:moveTo>
                      <a:pt x="0" y="0"/>
                    </a:moveTo>
                    <a:lnTo>
                      <a:pt x="1" y="5"/>
                    </a:lnTo>
                    <a:lnTo>
                      <a:pt x="1"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6" name="Freeform 113"/>
              <p:cNvSpPr>
                <a:spLocks/>
              </p:cNvSpPr>
              <p:nvPr/>
            </p:nvSpPr>
            <p:spPr bwMode="auto">
              <a:xfrm>
                <a:off x="6473826" y="6032500"/>
                <a:ext cx="3175" cy="4763"/>
              </a:xfrm>
              <a:custGeom>
                <a:avLst/>
                <a:gdLst>
                  <a:gd name="T0" fmla="*/ 1 w 2"/>
                  <a:gd name="T1" fmla="*/ 0 h 3"/>
                  <a:gd name="T2" fmla="*/ 2 w 2"/>
                  <a:gd name="T3" fmla="*/ 2 h 3"/>
                  <a:gd name="T4" fmla="*/ 1 w 2"/>
                  <a:gd name="T5" fmla="*/ 3 h 3"/>
                  <a:gd name="T6" fmla="*/ 0 w 2"/>
                  <a:gd name="T7" fmla="*/ 3 h 3"/>
                  <a:gd name="T8" fmla="*/ 0 w 2"/>
                  <a:gd name="T9" fmla="*/ 2 h 3"/>
                  <a:gd name="T10" fmla="*/ 0 w 2"/>
                  <a:gd name="T11" fmla="*/ 0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lnTo>
                      <a:pt x="2" y="2"/>
                    </a:lnTo>
                    <a:lnTo>
                      <a:pt x="1" y="3"/>
                    </a:lnTo>
                    <a:lnTo>
                      <a:pt x="0" y="3"/>
                    </a:lnTo>
                    <a:lnTo>
                      <a:pt x="0" y="2"/>
                    </a:lnTo>
                    <a:lnTo>
                      <a:pt x="0" y="0"/>
                    </a:lnTo>
                    <a:lnTo>
                      <a:pt x="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7" name="Freeform 114"/>
              <p:cNvSpPr>
                <a:spLocks/>
              </p:cNvSpPr>
              <p:nvPr/>
            </p:nvSpPr>
            <p:spPr bwMode="auto">
              <a:xfrm>
                <a:off x="6543676" y="6167438"/>
                <a:ext cx="4763" cy="7938"/>
              </a:xfrm>
              <a:custGeom>
                <a:avLst/>
                <a:gdLst>
                  <a:gd name="T0" fmla="*/ 2 w 3"/>
                  <a:gd name="T1" fmla="*/ 0 h 5"/>
                  <a:gd name="T2" fmla="*/ 2 w 3"/>
                  <a:gd name="T3" fmla="*/ 2 h 5"/>
                  <a:gd name="T4" fmla="*/ 3 w 3"/>
                  <a:gd name="T5" fmla="*/ 4 h 5"/>
                  <a:gd name="T6" fmla="*/ 3 w 3"/>
                  <a:gd name="T7" fmla="*/ 4 h 5"/>
                  <a:gd name="T8" fmla="*/ 2 w 3"/>
                  <a:gd name="T9" fmla="*/ 5 h 5"/>
                  <a:gd name="T10" fmla="*/ 1 w 3"/>
                  <a:gd name="T11" fmla="*/ 3 h 5"/>
                  <a:gd name="T12" fmla="*/ 0 w 3"/>
                  <a:gd name="T13" fmla="*/ 0 h 5"/>
                  <a:gd name="T14" fmla="*/ 1 w 3"/>
                  <a:gd name="T15" fmla="*/ 0 h 5"/>
                  <a:gd name="T16" fmla="*/ 2 w 3"/>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2" y="0"/>
                    </a:moveTo>
                    <a:lnTo>
                      <a:pt x="2" y="2"/>
                    </a:lnTo>
                    <a:lnTo>
                      <a:pt x="3" y="4"/>
                    </a:lnTo>
                    <a:lnTo>
                      <a:pt x="3" y="4"/>
                    </a:lnTo>
                    <a:lnTo>
                      <a:pt x="2" y="5"/>
                    </a:lnTo>
                    <a:lnTo>
                      <a:pt x="1" y="3"/>
                    </a:lnTo>
                    <a:lnTo>
                      <a:pt x="0" y="0"/>
                    </a:lnTo>
                    <a:lnTo>
                      <a:pt x="1" y="0"/>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58" name="Freeform 115"/>
              <p:cNvSpPr>
                <a:spLocks/>
              </p:cNvSpPr>
              <p:nvPr/>
            </p:nvSpPr>
            <p:spPr bwMode="auto">
              <a:xfrm>
                <a:off x="6538913" y="6097588"/>
                <a:ext cx="0" cy="4763"/>
              </a:xfrm>
              <a:custGeom>
                <a:avLst/>
                <a:gdLst>
                  <a:gd name="T0" fmla="*/ 0 h 3"/>
                  <a:gd name="T1" fmla="*/ 3 h 3"/>
                  <a:gd name="T2" fmla="*/ 1 h 3"/>
                  <a:gd name="T3" fmla="*/ 0 h 3"/>
                </a:gdLst>
                <a:ahLst/>
                <a:cxnLst>
                  <a:cxn ang="0">
                    <a:pos x="0" y="T0"/>
                  </a:cxn>
                  <a:cxn ang="0">
                    <a:pos x="0" y="T1"/>
                  </a:cxn>
                  <a:cxn ang="0">
                    <a:pos x="0" y="T2"/>
                  </a:cxn>
                  <a:cxn ang="0">
                    <a:pos x="0" y="T3"/>
                  </a:cxn>
                </a:cxnLst>
                <a:rect l="0" t="0" r="r" b="b"/>
                <a:pathLst>
                  <a:path h="3">
                    <a:moveTo>
                      <a:pt x="0" y="0"/>
                    </a:moveTo>
                    <a:lnTo>
                      <a:pt x="0" y="3"/>
                    </a:lnTo>
                    <a:lnTo>
                      <a:pt x="0"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grpSp>
        <p:sp>
          <p:nvSpPr>
            <p:cNvPr id="663" name="Freeform 18"/>
            <p:cNvSpPr>
              <a:spLocks/>
            </p:cNvSpPr>
            <p:nvPr/>
          </p:nvSpPr>
          <p:spPr bwMode="auto">
            <a:xfrm>
              <a:off x="4409544" y="1517542"/>
              <a:ext cx="682809" cy="646230"/>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4" name="Freeform 18"/>
            <p:cNvSpPr>
              <a:spLocks/>
            </p:cNvSpPr>
            <p:nvPr/>
          </p:nvSpPr>
          <p:spPr bwMode="auto">
            <a:xfrm rot="18828067">
              <a:off x="2994542" y="942805"/>
              <a:ext cx="682809" cy="646230"/>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5" name="Freeform 18"/>
            <p:cNvSpPr>
              <a:spLocks/>
            </p:cNvSpPr>
            <p:nvPr/>
          </p:nvSpPr>
          <p:spPr bwMode="auto">
            <a:xfrm rot="16200000">
              <a:off x="1449263" y="1517541"/>
              <a:ext cx="682809" cy="646230"/>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6" name="Freeform 18"/>
            <p:cNvSpPr>
              <a:spLocks/>
            </p:cNvSpPr>
            <p:nvPr/>
          </p:nvSpPr>
          <p:spPr bwMode="auto">
            <a:xfrm rot="20648550">
              <a:off x="3935724" y="1472935"/>
              <a:ext cx="314069" cy="297243"/>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7" name="Freeform 18"/>
            <p:cNvSpPr>
              <a:spLocks/>
            </p:cNvSpPr>
            <p:nvPr/>
          </p:nvSpPr>
          <p:spPr bwMode="auto">
            <a:xfrm rot="951450" flipH="1">
              <a:off x="2469234" y="1472935"/>
              <a:ext cx="314069" cy="297243"/>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8" name="Freeform 18"/>
            <p:cNvSpPr>
              <a:spLocks/>
            </p:cNvSpPr>
            <p:nvPr/>
          </p:nvSpPr>
          <p:spPr bwMode="auto">
            <a:xfrm rot="1390923">
              <a:off x="4831465" y="2555302"/>
              <a:ext cx="314069" cy="297243"/>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69" name="Freeform 18"/>
            <p:cNvSpPr>
              <a:spLocks/>
            </p:cNvSpPr>
            <p:nvPr/>
          </p:nvSpPr>
          <p:spPr bwMode="auto">
            <a:xfrm rot="19866571" flipH="1">
              <a:off x="1549738" y="2551633"/>
              <a:ext cx="314069" cy="297243"/>
            </a:xfrm>
            <a:custGeom>
              <a:avLst/>
              <a:gdLst>
                <a:gd name="T0" fmla="*/ 1374 w 1400"/>
                <a:gd name="T1" fmla="*/ 190 h 1325"/>
                <a:gd name="T2" fmla="*/ 1325 w 1400"/>
                <a:gd name="T3" fmla="*/ 224 h 1325"/>
                <a:gd name="T4" fmla="*/ 1307 w 1400"/>
                <a:gd name="T5" fmla="*/ 252 h 1325"/>
                <a:gd name="T6" fmla="*/ 1286 w 1400"/>
                <a:gd name="T7" fmla="*/ 296 h 1325"/>
                <a:gd name="T8" fmla="*/ 1184 w 1400"/>
                <a:gd name="T9" fmla="*/ 388 h 1325"/>
                <a:gd name="T10" fmla="*/ 1188 w 1400"/>
                <a:gd name="T11" fmla="*/ 400 h 1325"/>
                <a:gd name="T12" fmla="*/ 1167 w 1400"/>
                <a:gd name="T13" fmla="*/ 435 h 1325"/>
                <a:gd name="T14" fmla="*/ 1156 w 1400"/>
                <a:gd name="T15" fmla="*/ 438 h 1325"/>
                <a:gd name="T16" fmla="*/ 1096 w 1400"/>
                <a:gd name="T17" fmla="*/ 512 h 1325"/>
                <a:gd name="T18" fmla="*/ 1087 w 1400"/>
                <a:gd name="T19" fmla="*/ 541 h 1325"/>
                <a:gd name="T20" fmla="*/ 1070 w 1400"/>
                <a:gd name="T21" fmla="*/ 541 h 1325"/>
                <a:gd name="T22" fmla="*/ 1024 w 1400"/>
                <a:gd name="T23" fmla="*/ 576 h 1325"/>
                <a:gd name="T24" fmla="*/ 957 w 1400"/>
                <a:gd name="T25" fmla="*/ 677 h 1325"/>
                <a:gd name="T26" fmla="*/ 877 w 1400"/>
                <a:gd name="T27" fmla="*/ 758 h 1325"/>
                <a:gd name="T28" fmla="*/ 847 w 1400"/>
                <a:gd name="T29" fmla="*/ 778 h 1325"/>
                <a:gd name="T30" fmla="*/ 807 w 1400"/>
                <a:gd name="T31" fmla="*/ 791 h 1325"/>
                <a:gd name="T32" fmla="*/ 798 w 1400"/>
                <a:gd name="T33" fmla="*/ 801 h 1325"/>
                <a:gd name="T34" fmla="*/ 786 w 1400"/>
                <a:gd name="T35" fmla="*/ 815 h 1325"/>
                <a:gd name="T36" fmla="*/ 779 w 1400"/>
                <a:gd name="T37" fmla="*/ 824 h 1325"/>
                <a:gd name="T38" fmla="*/ 763 w 1400"/>
                <a:gd name="T39" fmla="*/ 828 h 1325"/>
                <a:gd name="T40" fmla="*/ 777 w 1400"/>
                <a:gd name="T41" fmla="*/ 863 h 1325"/>
                <a:gd name="T42" fmla="*/ 760 w 1400"/>
                <a:gd name="T43" fmla="*/ 864 h 1325"/>
                <a:gd name="T44" fmla="*/ 732 w 1400"/>
                <a:gd name="T45" fmla="*/ 868 h 1325"/>
                <a:gd name="T46" fmla="*/ 715 w 1400"/>
                <a:gd name="T47" fmla="*/ 871 h 1325"/>
                <a:gd name="T48" fmla="*/ 702 w 1400"/>
                <a:gd name="T49" fmla="*/ 897 h 1325"/>
                <a:gd name="T50" fmla="*/ 661 w 1400"/>
                <a:gd name="T51" fmla="*/ 931 h 1325"/>
                <a:gd name="T52" fmla="*/ 638 w 1400"/>
                <a:gd name="T53" fmla="*/ 953 h 1325"/>
                <a:gd name="T54" fmla="*/ 664 w 1400"/>
                <a:gd name="T55" fmla="*/ 998 h 1325"/>
                <a:gd name="T56" fmla="*/ 655 w 1400"/>
                <a:gd name="T57" fmla="*/ 1012 h 1325"/>
                <a:gd name="T58" fmla="*/ 579 w 1400"/>
                <a:gd name="T59" fmla="*/ 1004 h 1325"/>
                <a:gd name="T60" fmla="*/ 580 w 1400"/>
                <a:gd name="T61" fmla="*/ 1024 h 1325"/>
                <a:gd name="T62" fmla="*/ 576 w 1400"/>
                <a:gd name="T63" fmla="*/ 1037 h 1325"/>
                <a:gd name="T64" fmla="*/ 567 w 1400"/>
                <a:gd name="T65" fmla="*/ 1061 h 1325"/>
                <a:gd name="T66" fmla="*/ 554 w 1400"/>
                <a:gd name="T67" fmla="*/ 1065 h 1325"/>
                <a:gd name="T68" fmla="*/ 502 w 1400"/>
                <a:gd name="T69" fmla="*/ 1104 h 1325"/>
                <a:gd name="T70" fmla="*/ 428 w 1400"/>
                <a:gd name="T71" fmla="*/ 1142 h 1325"/>
                <a:gd name="T72" fmla="*/ 407 w 1400"/>
                <a:gd name="T73" fmla="*/ 1130 h 1325"/>
                <a:gd name="T74" fmla="*/ 380 w 1400"/>
                <a:gd name="T75" fmla="*/ 1159 h 1325"/>
                <a:gd name="T76" fmla="*/ 360 w 1400"/>
                <a:gd name="T77" fmla="*/ 1160 h 1325"/>
                <a:gd name="T78" fmla="*/ 313 w 1400"/>
                <a:gd name="T79" fmla="*/ 1168 h 1325"/>
                <a:gd name="T80" fmla="*/ 300 w 1400"/>
                <a:gd name="T81" fmla="*/ 1206 h 1325"/>
                <a:gd name="T82" fmla="*/ 282 w 1400"/>
                <a:gd name="T83" fmla="*/ 1260 h 1325"/>
                <a:gd name="T84" fmla="*/ 278 w 1400"/>
                <a:gd name="T85" fmla="*/ 1270 h 1325"/>
                <a:gd name="T86" fmla="*/ 244 w 1400"/>
                <a:gd name="T87" fmla="*/ 1292 h 1325"/>
                <a:gd name="T88" fmla="*/ 219 w 1400"/>
                <a:gd name="T89" fmla="*/ 1287 h 1325"/>
                <a:gd name="T90" fmla="*/ 187 w 1400"/>
                <a:gd name="T91" fmla="*/ 1291 h 1325"/>
                <a:gd name="T92" fmla="*/ 115 w 1400"/>
                <a:gd name="T93" fmla="*/ 1317 h 1325"/>
                <a:gd name="T94" fmla="*/ 102 w 1400"/>
                <a:gd name="T95" fmla="*/ 1325 h 1325"/>
                <a:gd name="T96" fmla="*/ 72 w 1400"/>
                <a:gd name="T97" fmla="*/ 1320 h 1325"/>
                <a:gd name="T98" fmla="*/ 7 w 1400"/>
                <a:gd name="T99" fmla="*/ 1278 h 1325"/>
                <a:gd name="T100" fmla="*/ 13 w 1400"/>
                <a:gd name="T101" fmla="*/ 1257 h 1325"/>
                <a:gd name="T102" fmla="*/ 42 w 1400"/>
                <a:gd name="T103" fmla="*/ 1222 h 1325"/>
                <a:gd name="T104" fmla="*/ 55 w 1400"/>
                <a:gd name="T105" fmla="*/ 1192 h 1325"/>
                <a:gd name="T106" fmla="*/ 111 w 1400"/>
                <a:gd name="T107" fmla="*/ 1134 h 1325"/>
                <a:gd name="T108" fmla="*/ 198 w 1400"/>
                <a:gd name="T109" fmla="*/ 1002 h 1325"/>
                <a:gd name="T110" fmla="*/ 385 w 1400"/>
                <a:gd name="T111" fmla="*/ 855 h 1325"/>
                <a:gd name="T112" fmla="*/ 608 w 1400"/>
                <a:gd name="T113" fmla="*/ 627 h 1325"/>
                <a:gd name="T114" fmla="*/ 694 w 1400"/>
                <a:gd name="T115" fmla="*/ 533 h 1325"/>
                <a:gd name="T116" fmla="*/ 910 w 1400"/>
                <a:gd name="T117" fmla="*/ 335 h 1325"/>
                <a:gd name="T118" fmla="*/ 991 w 1400"/>
                <a:gd name="T119" fmla="*/ 231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0" h="1325">
                  <a:moveTo>
                    <a:pt x="1227" y="0"/>
                  </a:moveTo>
                  <a:lnTo>
                    <a:pt x="1300" y="28"/>
                  </a:lnTo>
                  <a:lnTo>
                    <a:pt x="1370" y="83"/>
                  </a:lnTo>
                  <a:lnTo>
                    <a:pt x="1400" y="165"/>
                  </a:lnTo>
                  <a:lnTo>
                    <a:pt x="1399" y="164"/>
                  </a:lnTo>
                  <a:lnTo>
                    <a:pt x="1399" y="163"/>
                  </a:lnTo>
                  <a:lnTo>
                    <a:pt x="1399" y="163"/>
                  </a:lnTo>
                  <a:lnTo>
                    <a:pt x="1389" y="164"/>
                  </a:lnTo>
                  <a:lnTo>
                    <a:pt x="1384" y="169"/>
                  </a:lnTo>
                  <a:lnTo>
                    <a:pt x="1380" y="176"/>
                  </a:lnTo>
                  <a:lnTo>
                    <a:pt x="1376" y="184"/>
                  </a:lnTo>
                  <a:lnTo>
                    <a:pt x="1374" y="190"/>
                  </a:lnTo>
                  <a:lnTo>
                    <a:pt x="1367" y="194"/>
                  </a:lnTo>
                  <a:lnTo>
                    <a:pt x="1359" y="197"/>
                  </a:lnTo>
                  <a:lnTo>
                    <a:pt x="1361" y="198"/>
                  </a:lnTo>
                  <a:lnTo>
                    <a:pt x="1354" y="194"/>
                  </a:lnTo>
                  <a:lnTo>
                    <a:pt x="1350" y="195"/>
                  </a:lnTo>
                  <a:lnTo>
                    <a:pt x="1349" y="201"/>
                  </a:lnTo>
                  <a:lnTo>
                    <a:pt x="1346" y="207"/>
                  </a:lnTo>
                  <a:lnTo>
                    <a:pt x="1345" y="215"/>
                  </a:lnTo>
                  <a:lnTo>
                    <a:pt x="1342" y="220"/>
                  </a:lnTo>
                  <a:lnTo>
                    <a:pt x="1338" y="223"/>
                  </a:lnTo>
                  <a:lnTo>
                    <a:pt x="1332" y="222"/>
                  </a:lnTo>
                  <a:lnTo>
                    <a:pt x="1325" y="224"/>
                  </a:lnTo>
                  <a:lnTo>
                    <a:pt x="1323" y="229"/>
                  </a:lnTo>
                  <a:lnTo>
                    <a:pt x="1323" y="236"/>
                  </a:lnTo>
                  <a:lnTo>
                    <a:pt x="1323" y="242"/>
                  </a:lnTo>
                  <a:lnTo>
                    <a:pt x="1323" y="250"/>
                  </a:lnTo>
                  <a:lnTo>
                    <a:pt x="1323" y="256"/>
                  </a:lnTo>
                  <a:lnTo>
                    <a:pt x="1321" y="254"/>
                  </a:lnTo>
                  <a:lnTo>
                    <a:pt x="1320" y="253"/>
                  </a:lnTo>
                  <a:lnTo>
                    <a:pt x="1317" y="253"/>
                  </a:lnTo>
                  <a:lnTo>
                    <a:pt x="1315" y="252"/>
                  </a:lnTo>
                  <a:lnTo>
                    <a:pt x="1312" y="250"/>
                  </a:lnTo>
                  <a:lnTo>
                    <a:pt x="1310" y="250"/>
                  </a:lnTo>
                  <a:lnTo>
                    <a:pt x="1307" y="252"/>
                  </a:lnTo>
                  <a:lnTo>
                    <a:pt x="1306" y="253"/>
                  </a:lnTo>
                  <a:lnTo>
                    <a:pt x="1304" y="254"/>
                  </a:lnTo>
                  <a:lnTo>
                    <a:pt x="1304" y="258"/>
                  </a:lnTo>
                  <a:lnTo>
                    <a:pt x="1306" y="262"/>
                  </a:lnTo>
                  <a:lnTo>
                    <a:pt x="1307" y="267"/>
                  </a:lnTo>
                  <a:lnTo>
                    <a:pt x="1308" y="274"/>
                  </a:lnTo>
                  <a:lnTo>
                    <a:pt x="1310" y="280"/>
                  </a:lnTo>
                  <a:lnTo>
                    <a:pt x="1308" y="286"/>
                  </a:lnTo>
                  <a:lnTo>
                    <a:pt x="1303" y="287"/>
                  </a:lnTo>
                  <a:lnTo>
                    <a:pt x="1296" y="287"/>
                  </a:lnTo>
                  <a:lnTo>
                    <a:pt x="1291" y="291"/>
                  </a:lnTo>
                  <a:lnTo>
                    <a:pt x="1286" y="296"/>
                  </a:lnTo>
                  <a:lnTo>
                    <a:pt x="1282" y="301"/>
                  </a:lnTo>
                  <a:lnTo>
                    <a:pt x="1278" y="307"/>
                  </a:lnTo>
                  <a:lnTo>
                    <a:pt x="1283" y="311"/>
                  </a:lnTo>
                  <a:lnTo>
                    <a:pt x="1266" y="324"/>
                  </a:lnTo>
                  <a:lnTo>
                    <a:pt x="1252" y="341"/>
                  </a:lnTo>
                  <a:lnTo>
                    <a:pt x="1238" y="356"/>
                  </a:lnTo>
                  <a:lnTo>
                    <a:pt x="1222" y="372"/>
                  </a:lnTo>
                  <a:lnTo>
                    <a:pt x="1206" y="385"/>
                  </a:lnTo>
                  <a:lnTo>
                    <a:pt x="1188" y="394"/>
                  </a:lnTo>
                  <a:lnTo>
                    <a:pt x="1185" y="390"/>
                  </a:lnTo>
                  <a:lnTo>
                    <a:pt x="1185" y="389"/>
                  </a:lnTo>
                  <a:lnTo>
                    <a:pt x="1184" y="388"/>
                  </a:lnTo>
                  <a:lnTo>
                    <a:pt x="1184" y="389"/>
                  </a:lnTo>
                  <a:lnTo>
                    <a:pt x="1185" y="390"/>
                  </a:lnTo>
                  <a:lnTo>
                    <a:pt x="1185" y="392"/>
                  </a:lnTo>
                  <a:lnTo>
                    <a:pt x="1186" y="394"/>
                  </a:lnTo>
                  <a:lnTo>
                    <a:pt x="1186" y="396"/>
                  </a:lnTo>
                  <a:lnTo>
                    <a:pt x="1188" y="398"/>
                  </a:lnTo>
                  <a:lnTo>
                    <a:pt x="1189" y="401"/>
                  </a:lnTo>
                  <a:lnTo>
                    <a:pt x="1189" y="402"/>
                  </a:lnTo>
                  <a:lnTo>
                    <a:pt x="1189" y="403"/>
                  </a:lnTo>
                  <a:lnTo>
                    <a:pt x="1189" y="403"/>
                  </a:lnTo>
                  <a:lnTo>
                    <a:pt x="1189" y="402"/>
                  </a:lnTo>
                  <a:lnTo>
                    <a:pt x="1188" y="400"/>
                  </a:lnTo>
                  <a:lnTo>
                    <a:pt x="1185" y="396"/>
                  </a:lnTo>
                  <a:lnTo>
                    <a:pt x="1173" y="403"/>
                  </a:lnTo>
                  <a:lnTo>
                    <a:pt x="1175" y="405"/>
                  </a:lnTo>
                  <a:lnTo>
                    <a:pt x="1176" y="407"/>
                  </a:lnTo>
                  <a:lnTo>
                    <a:pt x="1176" y="411"/>
                  </a:lnTo>
                  <a:lnTo>
                    <a:pt x="1177" y="418"/>
                  </a:lnTo>
                  <a:lnTo>
                    <a:pt x="1180" y="423"/>
                  </a:lnTo>
                  <a:lnTo>
                    <a:pt x="1181" y="430"/>
                  </a:lnTo>
                  <a:lnTo>
                    <a:pt x="1181" y="434"/>
                  </a:lnTo>
                  <a:lnTo>
                    <a:pt x="1179" y="438"/>
                  </a:lnTo>
                  <a:lnTo>
                    <a:pt x="1175" y="438"/>
                  </a:lnTo>
                  <a:lnTo>
                    <a:pt x="1167" y="435"/>
                  </a:lnTo>
                  <a:lnTo>
                    <a:pt x="1163" y="432"/>
                  </a:lnTo>
                  <a:lnTo>
                    <a:pt x="1162" y="431"/>
                  </a:lnTo>
                  <a:lnTo>
                    <a:pt x="1160" y="431"/>
                  </a:lnTo>
                  <a:lnTo>
                    <a:pt x="1159" y="431"/>
                  </a:lnTo>
                  <a:lnTo>
                    <a:pt x="1158" y="432"/>
                  </a:lnTo>
                  <a:lnTo>
                    <a:pt x="1158" y="434"/>
                  </a:lnTo>
                  <a:lnTo>
                    <a:pt x="1158" y="435"/>
                  </a:lnTo>
                  <a:lnTo>
                    <a:pt x="1158" y="436"/>
                  </a:lnTo>
                  <a:lnTo>
                    <a:pt x="1158" y="438"/>
                  </a:lnTo>
                  <a:lnTo>
                    <a:pt x="1158" y="438"/>
                  </a:lnTo>
                  <a:lnTo>
                    <a:pt x="1156" y="439"/>
                  </a:lnTo>
                  <a:lnTo>
                    <a:pt x="1156" y="438"/>
                  </a:lnTo>
                  <a:lnTo>
                    <a:pt x="1155" y="436"/>
                  </a:lnTo>
                  <a:lnTo>
                    <a:pt x="1152" y="432"/>
                  </a:lnTo>
                  <a:lnTo>
                    <a:pt x="1150" y="448"/>
                  </a:lnTo>
                  <a:lnTo>
                    <a:pt x="1145" y="458"/>
                  </a:lnTo>
                  <a:lnTo>
                    <a:pt x="1138" y="465"/>
                  </a:lnTo>
                  <a:lnTo>
                    <a:pt x="1129" y="470"/>
                  </a:lnTo>
                  <a:lnTo>
                    <a:pt x="1120" y="475"/>
                  </a:lnTo>
                  <a:lnTo>
                    <a:pt x="1111" y="481"/>
                  </a:lnTo>
                  <a:lnTo>
                    <a:pt x="1104" y="489"/>
                  </a:lnTo>
                  <a:lnTo>
                    <a:pt x="1099" y="500"/>
                  </a:lnTo>
                  <a:lnTo>
                    <a:pt x="1096" y="517"/>
                  </a:lnTo>
                  <a:lnTo>
                    <a:pt x="1096" y="512"/>
                  </a:lnTo>
                  <a:lnTo>
                    <a:pt x="1087" y="517"/>
                  </a:lnTo>
                  <a:lnTo>
                    <a:pt x="1101" y="528"/>
                  </a:lnTo>
                  <a:lnTo>
                    <a:pt x="1099" y="527"/>
                  </a:lnTo>
                  <a:lnTo>
                    <a:pt x="1096" y="527"/>
                  </a:lnTo>
                  <a:lnTo>
                    <a:pt x="1095" y="528"/>
                  </a:lnTo>
                  <a:lnTo>
                    <a:pt x="1092" y="530"/>
                  </a:lnTo>
                  <a:lnTo>
                    <a:pt x="1092" y="533"/>
                  </a:lnTo>
                  <a:lnTo>
                    <a:pt x="1091" y="536"/>
                  </a:lnTo>
                  <a:lnTo>
                    <a:pt x="1090" y="537"/>
                  </a:lnTo>
                  <a:lnTo>
                    <a:pt x="1090" y="540"/>
                  </a:lnTo>
                  <a:lnTo>
                    <a:pt x="1088" y="541"/>
                  </a:lnTo>
                  <a:lnTo>
                    <a:pt x="1087" y="541"/>
                  </a:lnTo>
                  <a:lnTo>
                    <a:pt x="1084" y="540"/>
                  </a:lnTo>
                  <a:lnTo>
                    <a:pt x="1082" y="538"/>
                  </a:lnTo>
                  <a:lnTo>
                    <a:pt x="1082" y="536"/>
                  </a:lnTo>
                  <a:lnTo>
                    <a:pt x="1076" y="530"/>
                  </a:lnTo>
                  <a:lnTo>
                    <a:pt x="1071" y="530"/>
                  </a:lnTo>
                  <a:lnTo>
                    <a:pt x="1069" y="532"/>
                  </a:lnTo>
                  <a:lnTo>
                    <a:pt x="1065" y="534"/>
                  </a:lnTo>
                  <a:lnTo>
                    <a:pt x="1061" y="534"/>
                  </a:lnTo>
                  <a:lnTo>
                    <a:pt x="1063" y="538"/>
                  </a:lnTo>
                  <a:lnTo>
                    <a:pt x="1066" y="540"/>
                  </a:lnTo>
                  <a:lnTo>
                    <a:pt x="1069" y="541"/>
                  </a:lnTo>
                  <a:lnTo>
                    <a:pt x="1070" y="541"/>
                  </a:lnTo>
                  <a:lnTo>
                    <a:pt x="1070" y="541"/>
                  </a:lnTo>
                  <a:lnTo>
                    <a:pt x="1070" y="542"/>
                  </a:lnTo>
                  <a:lnTo>
                    <a:pt x="1070" y="545"/>
                  </a:lnTo>
                  <a:lnTo>
                    <a:pt x="1070" y="547"/>
                  </a:lnTo>
                  <a:lnTo>
                    <a:pt x="1071" y="553"/>
                  </a:lnTo>
                  <a:lnTo>
                    <a:pt x="1061" y="554"/>
                  </a:lnTo>
                  <a:lnTo>
                    <a:pt x="1054" y="558"/>
                  </a:lnTo>
                  <a:lnTo>
                    <a:pt x="1049" y="563"/>
                  </a:lnTo>
                  <a:lnTo>
                    <a:pt x="1044" y="568"/>
                  </a:lnTo>
                  <a:lnTo>
                    <a:pt x="1040" y="574"/>
                  </a:lnTo>
                  <a:lnTo>
                    <a:pt x="1033" y="578"/>
                  </a:lnTo>
                  <a:lnTo>
                    <a:pt x="1024" y="576"/>
                  </a:lnTo>
                  <a:lnTo>
                    <a:pt x="1031" y="589"/>
                  </a:lnTo>
                  <a:lnTo>
                    <a:pt x="1023" y="591"/>
                  </a:lnTo>
                  <a:lnTo>
                    <a:pt x="1018" y="596"/>
                  </a:lnTo>
                  <a:lnTo>
                    <a:pt x="1014" y="602"/>
                  </a:lnTo>
                  <a:lnTo>
                    <a:pt x="1011" y="610"/>
                  </a:lnTo>
                  <a:lnTo>
                    <a:pt x="1007" y="617"/>
                  </a:lnTo>
                  <a:lnTo>
                    <a:pt x="1003" y="623"/>
                  </a:lnTo>
                  <a:lnTo>
                    <a:pt x="998" y="629"/>
                  </a:lnTo>
                  <a:lnTo>
                    <a:pt x="991" y="630"/>
                  </a:lnTo>
                  <a:lnTo>
                    <a:pt x="981" y="629"/>
                  </a:lnTo>
                  <a:lnTo>
                    <a:pt x="968" y="654"/>
                  </a:lnTo>
                  <a:lnTo>
                    <a:pt x="957" y="677"/>
                  </a:lnTo>
                  <a:lnTo>
                    <a:pt x="946" y="702"/>
                  </a:lnTo>
                  <a:lnTo>
                    <a:pt x="939" y="707"/>
                  </a:lnTo>
                  <a:lnTo>
                    <a:pt x="934" y="714"/>
                  </a:lnTo>
                  <a:lnTo>
                    <a:pt x="927" y="719"/>
                  </a:lnTo>
                  <a:lnTo>
                    <a:pt x="919" y="723"/>
                  </a:lnTo>
                  <a:lnTo>
                    <a:pt x="910" y="724"/>
                  </a:lnTo>
                  <a:lnTo>
                    <a:pt x="900" y="720"/>
                  </a:lnTo>
                  <a:lnTo>
                    <a:pt x="891" y="726"/>
                  </a:lnTo>
                  <a:lnTo>
                    <a:pt x="884" y="732"/>
                  </a:lnTo>
                  <a:lnTo>
                    <a:pt x="881" y="741"/>
                  </a:lnTo>
                  <a:lnTo>
                    <a:pt x="880" y="750"/>
                  </a:lnTo>
                  <a:lnTo>
                    <a:pt x="877" y="758"/>
                  </a:lnTo>
                  <a:lnTo>
                    <a:pt x="871" y="765"/>
                  </a:lnTo>
                  <a:lnTo>
                    <a:pt x="866" y="758"/>
                  </a:lnTo>
                  <a:lnTo>
                    <a:pt x="860" y="757"/>
                  </a:lnTo>
                  <a:lnTo>
                    <a:pt x="858" y="758"/>
                  </a:lnTo>
                  <a:lnTo>
                    <a:pt x="855" y="761"/>
                  </a:lnTo>
                  <a:lnTo>
                    <a:pt x="854" y="763"/>
                  </a:lnTo>
                  <a:lnTo>
                    <a:pt x="850" y="766"/>
                  </a:lnTo>
                  <a:lnTo>
                    <a:pt x="846" y="765"/>
                  </a:lnTo>
                  <a:lnTo>
                    <a:pt x="851" y="771"/>
                  </a:lnTo>
                  <a:lnTo>
                    <a:pt x="851" y="774"/>
                  </a:lnTo>
                  <a:lnTo>
                    <a:pt x="850" y="777"/>
                  </a:lnTo>
                  <a:lnTo>
                    <a:pt x="847" y="778"/>
                  </a:lnTo>
                  <a:lnTo>
                    <a:pt x="845" y="779"/>
                  </a:lnTo>
                  <a:lnTo>
                    <a:pt x="845" y="782"/>
                  </a:lnTo>
                  <a:lnTo>
                    <a:pt x="847" y="787"/>
                  </a:lnTo>
                  <a:lnTo>
                    <a:pt x="837" y="778"/>
                  </a:lnTo>
                  <a:lnTo>
                    <a:pt x="813" y="795"/>
                  </a:lnTo>
                  <a:lnTo>
                    <a:pt x="812" y="791"/>
                  </a:lnTo>
                  <a:lnTo>
                    <a:pt x="811" y="788"/>
                  </a:lnTo>
                  <a:lnTo>
                    <a:pt x="808" y="787"/>
                  </a:lnTo>
                  <a:lnTo>
                    <a:pt x="808" y="787"/>
                  </a:lnTo>
                  <a:lnTo>
                    <a:pt x="807" y="788"/>
                  </a:lnTo>
                  <a:lnTo>
                    <a:pt x="807" y="790"/>
                  </a:lnTo>
                  <a:lnTo>
                    <a:pt x="807" y="791"/>
                  </a:lnTo>
                  <a:lnTo>
                    <a:pt x="807" y="792"/>
                  </a:lnTo>
                  <a:lnTo>
                    <a:pt x="805" y="792"/>
                  </a:lnTo>
                  <a:lnTo>
                    <a:pt x="804" y="794"/>
                  </a:lnTo>
                  <a:lnTo>
                    <a:pt x="803" y="794"/>
                  </a:lnTo>
                  <a:lnTo>
                    <a:pt x="812" y="811"/>
                  </a:lnTo>
                  <a:lnTo>
                    <a:pt x="800" y="796"/>
                  </a:lnTo>
                  <a:lnTo>
                    <a:pt x="798" y="796"/>
                  </a:lnTo>
                  <a:lnTo>
                    <a:pt x="796" y="796"/>
                  </a:lnTo>
                  <a:lnTo>
                    <a:pt x="796" y="798"/>
                  </a:lnTo>
                  <a:lnTo>
                    <a:pt x="798" y="799"/>
                  </a:lnTo>
                  <a:lnTo>
                    <a:pt x="798" y="800"/>
                  </a:lnTo>
                  <a:lnTo>
                    <a:pt x="798" y="801"/>
                  </a:lnTo>
                  <a:lnTo>
                    <a:pt x="796" y="800"/>
                  </a:lnTo>
                  <a:lnTo>
                    <a:pt x="794" y="798"/>
                  </a:lnTo>
                  <a:lnTo>
                    <a:pt x="788" y="799"/>
                  </a:lnTo>
                  <a:lnTo>
                    <a:pt x="787" y="804"/>
                  </a:lnTo>
                  <a:lnTo>
                    <a:pt x="790" y="811"/>
                  </a:lnTo>
                  <a:lnTo>
                    <a:pt x="796" y="820"/>
                  </a:lnTo>
                  <a:lnTo>
                    <a:pt x="794" y="820"/>
                  </a:lnTo>
                  <a:lnTo>
                    <a:pt x="792" y="818"/>
                  </a:lnTo>
                  <a:lnTo>
                    <a:pt x="790" y="817"/>
                  </a:lnTo>
                  <a:lnTo>
                    <a:pt x="788" y="816"/>
                  </a:lnTo>
                  <a:lnTo>
                    <a:pt x="787" y="815"/>
                  </a:lnTo>
                  <a:lnTo>
                    <a:pt x="786" y="815"/>
                  </a:lnTo>
                  <a:lnTo>
                    <a:pt x="784" y="815"/>
                  </a:lnTo>
                  <a:lnTo>
                    <a:pt x="786" y="818"/>
                  </a:lnTo>
                  <a:lnTo>
                    <a:pt x="787" y="820"/>
                  </a:lnTo>
                  <a:lnTo>
                    <a:pt x="790" y="822"/>
                  </a:lnTo>
                  <a:lnTo>
                    <a:pt x="792" y="824"/>
                  </a:lnTo>
                  <a:lnTo>
                    <a:pt x="795" y="825"/>
                  </a:lnTo>
                  <a:lnTo>
                    <a:pt x="792" y="825"/>
                  </a:lnTo>
                  <a:lnTo>
                    <a:pt x="790" y="824"/>
                  </a:lnTo>
                  <a:lnTo>
                    <a:pt x="787" y="824"/>
                  </a:lnTo>
                  <a:lnTo>
                    <a:pt x="784" y="824"/>
                  </a:lnTo>
                  <a:lnTo>
                    <a:pt x="782" y="824"/>
                  </a:lnTo>
                  <a:lnTo>
                    <a:pt x="779" y="824"/>
                  </a:lnTo>
                  <a:lnTo>
                    <a:pt x="778" y="826"/>
                  </a:lnTo>
                  <a:lnTo>
                    <a:pt x="777" y="830"/>
                  </a:lnTo>
                  <a:lnTo>
                    <a:pt x="774" y="821"/>
                  </a:lnTo>
                  <a:lnTo>
                    <a:pt x="774" y="824"/>
                  </a:lnTo>
                  <a:lnTo>
                    <a:pt x="774" y="825"/>
                  </a:lnTo>
                  <a:lnTo>
                    <a:pt x="773" y="825"/>
                  </a:lnTo>
                  <a:lnTo>
                    <a:pt x="770" y="825"/>
                  </a:lnTo>
                  <a:lnTo>
                    <a:pt x="769" y="825"/>
                  </a:lnTo>
                  <a:lnTo>
                    <a:pt x="767" y="825"/>
                  </a:lnTo>
                  <a:lnTo>
                    <a:pt x="765" y="826"/>
                  </a:lnTo>
                  <a:lnTo>
                    <a:pt x="763" y="826"/>
                  </a:lnTo>
                  <a:lnTo>
                    <a:pt x="763" y="828"/>
                  </a:lnTo>
                  <a:lnTo>
                    <a:pt x="763" y="830"/>
                  </a:lnTo>
                  <a:lnTo>
                    <a:pt x="763" y="833"/>
                  </a:lnTo>
                  <a:lnTo>
                    <a:pt x="765" y="837"/>
                  </a:lnTo>
                  <a:lnTo>
                    <a:pt x="782" y="855"/>
                  </a:lnTo>
                  <a:lnTo>
                    <a:pt x="781" y="842"/>
                  </a:lnTo>
                  <a:lnTo>
                    <a:pt x="787" y="870"/>
                  </a:lnTo>
                  <a:lnTo>
                    <a:pt x="784" y="868"/>
                  </a:lnTo>
                  <a:lnTo>
                    <a:pt x="783" y="867"/>
                  </a:lnTo>
                  <a:lnTo>
                    <a:pt x="782" y="866"/>
                  </a:lnTo>
                  <a:lnTo>
                    <a:pt x="779" y="863"/>
                  </a:lnTo>
                  <a:lnTo>
                    <a:pt x="777" y="860"/>
                  </a:lnTo>
                  <a:lnTo>
                    <a:pt x="777" y="863"/>
                  </a:lnTo>
                  <a:lnTo>
                    <a:pt x="777" y="866"/>
                  </a:lnTo>
                  <a:lnTo>
                    <a:pt x="775" y="867"/>
                  </a:lnTo>
                  <a:lnTo>
                    <a:pt x="774" y="867"/>
                  </a:lnTo>
                  <a:lnTo>
                    <a:pt x="773" y="867"/>
                  </a:lnTo>
                  <a:lnTo>
                    <a:pt x="771" y="867"/>
                  </a:lnTo>
                  <a:lnTo>
                    <a:pt x="770" y="867"/>
                  </a:lnTo>
                  <a:lnTo>
                    <a:pt x="770" y="867"/>
                  </a:lnTo>
                  <a:lnTo>
                    <a:pt x="769" y="868"/>
                  </a:lnTo>
                  <a:lnTo>
                    <a:pt x="770" y="870"/>
                  </a:lnTo>
                  <a:lnTo>
                    <a:pt x="771" y="872"/>
                  </a:lnTo>
                  <a:lnTo>
                    <a:pt x="773" y="876"/>
                  </a:lnTo>
                  <a:lnTo>
                    <a:pt x="760" y="864"/>
                  </a:lnTo>
                  <a:lnTo>
                    <a:pt x="766" y="880"/>
                  </a:lnTo>
                  <a:lnTo>
                    <a:pt x="761" y="872"/>
                  </a:lnTo>
                  <a:lnTo>
                    <a:pt x="754" y="866"/>
                  </a:lnTo>
                  <a:lnTo>
                    <a:pt x="746" y="860"/>
                  </a:lnTo>
                  <a:lnTo>
                    <a:pt x="739" y="859"/>
                  </a:lnTo>
                  <a:lnTo>
                    <a:pt x="729" y="862"/>
                  </a:lnTo>
                  <a:lnTo>
                    <a:pt x="745" y="873"/>
                  </a:lnTo>
                  <a:lnTo>
                    <a:pt x="743" y="873"/>
                  </a:lnTo>
                  <a:lnTo>
                    <a:pt x="740" y="872"/>
                  </a:lnTo>
                  <a:lnTo>
                    <a:pt x="737" y="871"/>
                  </a:lnTo>
                  <a:lnTo>
                    <a:pt x="735" y="870"/>
                  </a:lnTo>
                  <a:lnTo>
                    <a:pt x="732" y="868"/>
                  </a:lnTo>
                  <a:lnTo>
                    <a:pt x="729" y="867"/>
                  </a:lnTo>
                  <a:lnTo>
                    <a:pt x="727" y="867"/>
                  </a:lnTo>
                  <a:lnTo>
                    <a:pt x="726" y="867"/>
                  </a:lnTo>
                  <a:lnTo>
                    <a:pt x="724" y="867"/>
                  </a:lnTo>
                  <a:lnTo>
                    <a:pt x="724" y="868"/>
                  </a:lnTo>
                  <a:lnTo>
                    <a:pt x="726" y="871"/>
                  </a:lnTo>
                  <a:lnTo>
                    <a:pt x="727" y="875"/>
                  </a:lnTo>
                  <a:lnTo>
                    <a:pt x="716" y="866"/>
                  </a:lnTo>
                  <a:lnTo>
                    <a:pt x="715" y="866"/>
                  </a:lnTo>
                  <a:lnTo>
                    <a:pt x="714" y="867"/>
                  </a:lnTo>
                  <a:lnTo>
                    <a:pt x="714" y="868"/>
                  </a:lnTo>
                  <a:lnTo>
                    <a:pt x="715" y="871"/>
                  </a:lnTo>
                  <a:lnTo>
                    <a:pt x="716" y="872"/>
                  </a:lnTo>
                  <a:lnTo>
                    <a:pt x="719" y="875"/>
                  </a:lnTo>
                  <a:lnTo>
                    <a:pt x="720" y="877"/>
                  </a:lnTo>
                  <a:lnTo>
                    <a:pt x="722" y="879"/>
                  </a:lnTo>
                  <a:lnTo>
                    <a:pt x="722" y="880"/>
                  </a:lnTo>
                  <a:lnTo>
                    <a:pt x="722" y="881"/>
                  </a:lnTo>
                  <a:lnTo>
                    <a:pt x="720" y="881"/>
                  </a:lnTo>
                  <a:lnTo>
                    <a:pt x="719" y="881"/>
                  </a:lnTo>
                  <a:lnTo>
                    <a:pt x="711" y="871"/>
                  </a:lnTo>
                  <a:lnTo>
                    <a:pt x="707" y="879"/>
                  </a:lnTo>
                  <a:lnTo>
                    <a:pt x="705" y="888"/>
                  </a:lnTo>
                  <a:lnTo>
                    <a:pt x="702" y="897"/>
                  </a:lnTo>
                  <a:lnTo>
                    <a:pt x="698" y="904"/>
                  </a:lnTo>
                  <a:lnTo>
                    <a:pt x="693" y="909"/>
                  </a:lnTo>
                  <a:lnTo>
                    <a:pt x="682" y="910"/>
                  </a:lnTo>
                  <a:lnTo>
                    <a:pt x="678" y="906"/>
                  </a:lnTo>
                  <a:lnTo>
                    <a:pt x="674" y="906"/>
                  </a:lnTo>
                  <a:lnTo>
                    <a:pt x="672" y="909"/>
                  </a:lnTo>
                  <a:lnTo>
                    <a:pt x="669" y="911"/>
                  </a:lnTo>
                  <a:lnTo>
                    <a:pt x="668" y="914"/>
                  </a:lnTo>
                  <a:lnTo>
                    <a:pt x="665" y="917"/>
                  </a:lnTo>
                  <a:lnTo>
                    <a:pt x="665" y="919"/>
                  </a:lnTo>
                  <a:lnTo>
                    <a:pt x="668" y="919"/>
                  </a:lnTo>
                  <a:lnTo>
                    <a:pt x="661" y="931"/>
                  </a:lnTo>
                  <a:lnTo>
                    <a:pt x="653" y="925"/>
                  </a:lnTo>
                  <a:lnTo>
                    <a:pt x="650" y="934"/>
                  </a:lnTo>
                  <a:lnTo>
                    <a:pt x="644" y="927"/>
                  </a:lnTo>
                  <a:lnTo>
                    <a:pt x="640" y="928"/>
                  </a:lnTo>
                  <a:lnTo>
                    <a:pt x="636" y="930"/>
                  </a:lnTo>
                  <a:lnTo>
                    <a:pt x="634" y="932"/>
                  </a:lnTo>
                  <a:lnTo>
                    <a:pt x="633" y="935"/>
                  </a:lnTo>
                  <a:lnTo>
                    <a:pt x="631" y="939"/>
                  </a:lnTo>
                  <a:lnTo>
                    <a:pt x="630" y="943"/>
                  </a:lnTo>
                  <a:lnTo>
                    <a:pt x="631" y="948"/>
                  </a:lnTo>
                  <a:lnTo>
                    <a:pt x="636" y="949"/>
                  </a:lnTo>
                  <a:lnTo>
                    <a:pt x="638" y="953"/>
                  </a:lnTo>
                  <a:lnTo>
                    <a:pt x="642" y="959"/>
                  </a:lnTo>
                  <a:lnTo>
                    <a:pt x="648" y="968"/>
                  </a:lnTo>
                  <a:lnTo>
                    <a:pt x="656" y="977"/>
                  </a:lnTo>
                  <a:lnTo>
                    <a:pt x="663" y="985"/>
                  </a:lnTo>
                  <a:lnTo>
                    <a:pt x="661" y="986"/>
                  </a:lnTo>
                  <a:lnTo>
                    <a:pt x="661" y="989"/>
                  </a:lnTo>
                  <a:lnTo>
                    <a:pt x="663" y="990"/>
                  </a:lnTo>
                  <a:lnTo>
                    <a:pt x="663" y="993"/>
                  </a:lnTo>
                  <a:lnTo>
                    <a:pt x="664" y="994"/>
                  </a:lnTo>
                  <a:lnTo>
                    <a:pt x="664" y="995"/>
                  </a:lnTo>
                  <a:lnTo>
                    <a:pt x="665" y="998"/>
                  </a:lnTo>
                  <a:lnTo>
                    <a:pt x="664" y="998"/>
                  </a:lnTo>
                  <a:lnTo>
                    <a:pt x="663" y="999"/>
                  </a:lnTo>
                  <a:lnTo>
                    <a:pt x="659" y="999"/>
                  </a:lnTo>
                  <a:lnTo>
                    <a:pt x="657" y="995"/>
                  </a:lnTo>
                  <a:lnTo>
                    <a:pt x="655" y="993"/>
                  </a:lnTo>
                  <a:lnTo>
                    <a:pt x="653" y="990"/>
                  </a:lnTo>
                  <a:lnTo>
                    <a:pt x="651" y="987"/>
                  </a:lnTo>
                  <a:lnTo>
                    <a:pt x="647" y="985"/>
                  </a:lnTo>
                  <a:lnTo>
                    <a:pt x="647" y="991"/>
                  </a:lnTo>
                  <a:lnTo>
                    <a:pt x="647" y="995"/>
                  </a:lnTo>
                  <a:lnTo>
                    <a:pt x="647" y="998"/>
                  </a:lnTo>
                  <a:lnTo>
                    <a:pt x="650" y="1003"/>
                  </a:lnTo>
                  <a:lnTo>
                    <a:pt x="655" y="1012"/>
                  </a:lnTo>
                  <a:lnTo>
                    <a:pt x="647" y="1000"/>
                  </a:lnTo>
                  <a:lnTo>
                    <a:pt x="636" y="991"/>
                  </a:lnTo>
                  <a:lnTo>
                    <a:pt x="626" y="986"/>
                  </a:lnTo>
                  <a:lnTo>
                    <a:pt x="617" y="985"/>
                  </a:lnTo>
                  <a:lnTo>
                    <a:pt x="613" y="991"/>
                  </a:lnTo>
                  <a:lnTo>
                    <a:pt x="612" y="998"/>
                  </a:lnTo>
                  <a:lnTo>
                    <a:pt x="612" y="1004"/>
                  </a:lnTo>
                  <a:lnTo>
                    <a:pt x="610" y="1010"/>
                  </a:lnTo>
                  <a:lnTo>
                    <a:pt x="608" y="1014"/>
                  </a:lnTo>
                  <a:lnTo>
                    <a:pt x="601" y="1015"/>
                  </a:lnTo>
                  <a:lnTo>
                    <a:pt x="580" y="1003"/>
                  </a:lnTo>
                  <a:lnTo>
                    <a:pt x="579" y="1004"/>
                  </a:lnTo>
                  <a:lnTo>
                    <a:pt x="579" y="1006"/>
                  </a:lnTo>
                  <a:lnTo>
                    <a:pt x="579" y="1008"/>
                  </a:lnTo>
                  <a:lnTo>
                    <a:pt x="580" y="1010"/>
                  </a:lnTo>
                  <a:lnTo>
                    <a:pt x="581" y="1014"/>
                  </a:lnTo>
                  <a:lnTo>
                    <a:pt x="583" y="1016"/>
                  </a:lnTo>
                  <a:lnTo>
                    <a:pt x="584" y="1019"/>
                  </a:lnTo>
                  <a:lnTo>
                    <a:pt x="585" y="1020"/>
                  </a:lnTo>
                  <a:lnTo>
                    <a:pt x="587" y="1023"/>
                  </a:lnTo>
                  <a:lnTo>
                    <a:pt x="587" y="1024"/>
                  </a:lnTo>
                  <a:lnTo>
                    <a:pt x="585" y="1024"/>
                  </a:lnTo>
                  <a:lnTo>
                    <a:pt x="583" y="1023"/>
                  </a:lnTo>
                  <a:lnTo>
                    <a:pt x="580" y="1024"/>
                  </a:lnTo>
                  <a:lnTo>
                    <a:pt x="578" y="1025"/>
                  </a:lnTo>
                  <a:lnTo>
                    <a:pt x="578" y="1027"/>
                  </a:lnTo>
                  <a:lnTo>
                    <a:pt x="578" y="1028"/>
                  </a:lnTo>
                  <a:lnTo>
                    <a:pt x="579" y="1029"/>
                  </a:lnTo>
                  <a:lnTo>
                    <a:pt x="580" y="1031"/>
                  </a:lnTo>
                  <a:lnTo>
                    <a:pt x="581" y="1032"/>
                  </a:lnTo>
                  <a:lnTo>
                    <a:pt x="581" y="1033"/>
                  </a:lnTo>
                  <a:lnTo>
                    <a:pt x="581" y="1034"/>
                  </a:lnTo>
                  <a:lnTo>
                    <a:pt x="580" y="1036"/>
                  </a:lnTo>
                  <a:lnTo>
                    <a:pt x="578" y="1037"/>
                  </a:lnTo>
                  <a:lnTo>
                    <a:pt x="579" y="1037"/>
                  </a:lnTo>
                  <a:lnTo>
                    <a:pt x="576" y="1037"/>
                  </a:lnTo>
                  <a:lnTo>
                    <a:pt x="576" y="1037"/>
                  </a:lnTo>
                  <a:lnTo>
                    <a:pt x="576" y="1037"/>
                  </a:lnTo>
                  <a:lnTo>
                    <a:pt x="572" y="1037"/>
                  </a:lnTo>
                  <a:lnTo>
                    <a:pt x="570" y="1037"/>
                  </a:lnTo>
                  <a:lnTo>
                    <a:pt x="568" y="1038"/>
                  </a:lnTo>
                  <a:lnTo>
                    <a:pt x="568" y="1040"/>
                  </a:lnTo>
                  <a:lnTo>
                    <a:pt x="567" y="1042"/>
                  </a:lnTo>
                  <a:lnTo>
                    <a:pt x="567" y="1044"/>
                  </a:lnTo>
                  <a:lnTo>
                    <a:pt x="566" y="1045"/>
                  </a:lnTo>
                  <a:lnTo>
                    <a:pt x="564" y="1046"/>
                  </a:lnTo>
                  <a:lnTo>
                    <a:pt x="563" y="1058"/>
                  </a:lnTo>
                  <a:lnTo>
                    <a:pt x="567" y="1061"/>
                  </a:lnTo>
                  <a:lnTo>
                    <a:pt x="568" y="1063"/>
                  </a:lnTo>
                  <a:lnTo>
                    <a:pt x="568" y="1066"/>
                  </a:lnTo>
                  <a:lnTo>
                    <a:pt x="568" y="1066"/>
                  </a:lnTo>
                  <a:lnTo>
                    <a:pt x="567" y="1067"/>
                  </a:lnTo>
                  <a:lnTo>
                    <a:pt x="566" y="1067"/>
                  </a:lnTo>
                  <a:lnTo>
                    <a:pt x="564" y="1066"/>
                  </a:lnTo>
                  <a:lnTo>
                    <a:pt x="562" y="1066"/>
                  </a:lnTo>
                  <a:lnTo>
                    <a:pt x="561" y="1065"/>
                  </a:lnTo>
                  <a:lnTo>
                    <a:pt x="558" y="1065"/>
                  </a:lnTo>
                  <a:lnTo>
                    <a:pt x="557" y="1065"/>
                  </a:lnTo>
                  <a:lnTo>
                    <a:pt x="554" y="1063"/>
                  </a:lnTo>
                  <a:lnTo>
                    <a:pt x="554" y="1065"/>
                  </a:lnTo>
                  <a:lnTo>
                    <a:pt x="563" y="1078"/>
                  </a:lnTo>
                  <a:lnTo>
                    <a:pt x="542" y="1078"/>
                  </a:lnTo>
                  <a:lnTo>
                    <a:pt x="524" y="1083"/>
                  </a:lnTo>
                  <a:lnTo>
                    <a:pt x="507" y="1093"/>
                  </a:lnTo>
                  <a:lnTo>
                    <a:pt x="504" y="1091"/>
                  </a:lnTo>
                  <a:lnTo>
                    <a:pt x="502" y="1091"/>
                  </a:lnTo>
                  <a:lnTo>
                    <a:pt x="499" y="1091"/>
                  </a:lnTo>
                  <a:lnTo>
                    <a:pt x="498" y="1092"/>
                  </a:lnTo>
                  <a:lnTo>
                    <a:pt x="496" y="1095"/>
                  </a:lnTo>
                  <a:lnTo>
                    <a:pt x="496" y="1097"/>
                  </a:lnTo>
                  <a:lnTo>
                    <a:pt x="495" y="1101"/>
                  </a:lnTo>
                  <a:lnTo>
                    <a:pt x="502" y="1104"/>
                  </a:lnTo>
                  <a:lnTo>
                    <a:pt x="488" y="1108"/>
                  </a:lnTo>
                  <a:lnTo>
                    <a:pt x="478" y="1113"/>
                  </a:lnTo>
                  <a:lnTo>
                    <a:pt x="470" y="1117"/>
                  </a:lnTo>
                  <a:lnTo>
                    <a:pt x="465" y="1121"/>
                  </a:lnTo>
                  <a:lnTo>
                    <a:pt x="458" y="1127"/>
                  </a:lnTo>
                  <a:lnTo>
                    <a:pt x="449" y="1138"/>
                  </a:lnTo>
                  <a:lnTo>
                    <a:pt x="454" y="1151"/>
                  </a:lnTo>
                  <a:lnTo>
                    <a:pt x="450" y="1144"/>
                  </a:lnTo>
                  <a:lnTo>
                    <a:pt x="444" y="1139"/>
                  </a:lnTo>
                  <a:lnTo>
                    <a:pt x="437" y="1137"/>
                  </a:lnTo>
                  <a:lnTo>
                    <a:pt x="432" y="1135"/>
                  </a:lnTo>
                  <a:lnTo>
                    <a:pt x="428" y="1142"/>
                  </a:lnTo>
                  <a:lnTo>
                    <a:pt x="424" y="1150"/>
                  </a:lnTo>
                  <a:lnTo>
                    <a:pt x="418" y="1156"/>
                  </a:lnTo>
                  <a:lnTo>
                    <a:pt x="414" y="1152"/>
                  </a:lnTo>
                  <a:lnTo>
                    <a:pt x="424" y="1139"/>
                  </a:lnTo>
                  <a:lnTo>
                    <a:pt x="435" y="1125"/>
                  </a:lnTo>
                  <a:lnTo>
                    <a:pt x="445" y="1114"/>
                  </a:lnTo>
                  <a:lnTo>
                    <a:pt x="436" y="1104"/>
                  </a:lnTo>
                  <a:lnTo>
                    <a:pt x="419" y="1105"/>
                  </a:lnTo>
                  <a:lnTo>
                    <a:pt x="430" y="1121"/>
                  </a:lnTo>
                  <a:lnTo>
                    <a:pt x="418" y="1121"/>
                  </a:lnTo>
                  <a:lnTo>
                    <a:pt x="411" y="1125"/>
                  </a:lnTo>
                  <a:lnTo>
                    <a:pt x="407" y="1130"/>
                  </a:lnTo>
                  <a:lnTo>
                    <a:pt x="403" y="1135"/>
                  </a:lnTo>
                  <a:lnTo>
                    <a:pt x="399" y="1139"/>
                  </a:lnTo>
                  <a:lnTo>
                    <a:pt x="397" y="1142"/>
                  </a:lnTo>
                  <a:lnTo>
                    <a:pt x="395" y="1146"/>
                  </a:lnTo>
                  <a:lnTo>
                    <a:pt x="395" y="1150"/>
                  </a:lnTo>
                  <a:lnTo>
                    <a:pt x="397" y="1154"/>
                  </a:lnTo>
                  <a:lnTo>
                    <a:pt x="399" y="1158"/>
                  </a:lnTo>
                  <a:lnTo>
                    <a:pt x="399" y="1159"/>
                  </a:lnTo>
                  <a:lnTo>
                    <a:pt x="402" y="1160"/>
                  </a:lnTo>
                  <a:lnTo>
                    <a:pt x="402" y="1160"/>
                  </a:lnTo>
                  <a:lnTo>
                    <a:pt x="390" y="1159"/>
                  </a:lnTo>
                  <a:lnTo>
                    <a:pt x="380" y="1159"/>
                  </a:lnTo>
                  <a:lnTo>
                    <a:pt x="368" y="1159"/>
                  </a:lnTo>
                  <a:lnTo>
                    <a:pt x="376" y="1152"/>
                  </a:lnTo>
                  <a:lnTo>
                    <a:pt x="356" y="1147"/>
                  </a:lnTo>
                  <a:lnTo>
                    <a:pt x="355" y="1147"/>
                  </a:lnTo>
                  <a:lnTo>
                    <a:pt x="355" y="1148"/>
                  </a:lnTo>
                  <a:lnTo>
                    <a:pt x="354" y="1148"/>
                  </a:lnTo>
                  <a:lnTo>
                    <a:pt x="355" y="1151"/>
                  </a:lnTo>
                  <a:lnTo>
                    <a:pt x="356" y="1152"/>
                  </a:lnTo>
                  <a:lnTo>
                    <a:pt x="356" y="1154"/>
                  </a:lnTo>
                  <a:lnTo>
                    <a:pt x="358" y="1156"/>
                  </a:lnTo>
                  <a:lnTo>
                    <a:pt x="359" y="1159"/>
                  </a:lnTo>
                  <a:lnTo>
                    <a:pt x="360" y="1160"/>
                  </a:lnTo>
                  <a:lnTo>
                    <a:pt x="360" y="1163"/>
                  </a:lnTo>
                  <a:lnTo>
                    <a:pt x="360" y="1164"/>
                  </a:lnTo>
                  <a:lnTo>
                    <a:pt x="359" y="1165"/>
                  </a:lnTo>
                  <a:lnTo>
                    <a:pt x="358" y="1165"/>
                  </a:lnTo>
                  <a:lnTo>
                    <a:pt x="354" y="1167"/>
                  </a:lnTo>
                  <a:lnTo>
                    <a:pt x="350" y="1167"/>
                  </a:lnTo>
                  <a:lnTo>
                    <a:pt x="344" y="1165"/>
                  </a:lnTo>
                  <a:lnTo>
                    <a:pt x="329" y="1159"/>
                  </a:lnTo>
                  <a:lnTo>
                    <a:pt x="330" y="1163"/>
                  </a:lnTo>
                  <a:lnTo>
                    <a:pt x="327" y="1167"/>
                  </a:lnTo>
                  <a:lnTo>
                    <a:pt x="321" y="1168"/>
                  </a:lnTo>
                  <a:lnTo>
                    <a:pt x="313" y="1168"/>
                  </a:lnTo>
                  <a:lnTo>
                    <a:pt x="304" y="1168"/>
                  </a:lnTo>
                  <a:lnTo>
                    <a:pt x="296" y="1168"/>
                  </a:lnTo>
                  <a:lnTo>
                    <a:pt x="337" y="1192"/>
                  </a:lnTo>
                  <a:lnTo>
                    <a:pt x="329" y="1195"/>
                  </a:lnTo>
                  <a:lnTo>
                    <a:pt x="320" y="1201"/>
                  </a:lnTo>
                  <a:lnTo>
                    <a:pt x="313" y="1206"/>
                  </a:lnTo>
                  <a:lnTo>
                    <a:pt x="309" y="1214"/>
                  </a:lnTo>
                  <a:lnTo>
                    <a:pt x="308" y="1213"/>
                  </a:lnTo>
                  <a:lnTo>
                    <a:pt x="306" y="1210"/>
                  </a:lnTo>
                  <a:lnTo>
                    <a:pt x="305" y="1209"/>
                  </a:lnTo>
                  <a:lnTo>
                    <a:pt x="303" y="1207"/>
                  </a:lnTo>
                  <a:lnTo>
                    <a:pt x="300" y="1206"/>
                  </a:lnTo>
                  <a:lnTo>
                    <a:pt x="300" y="1215"/>
                  </a:lnTo>
                  <a:lnTo>
                    <a:pt x="292" y="1213"/>
                  </a:lnTo>
                  <a:lnTo>
                    <a:pt x="297" y="1223"/>
                  </a:lnTo>
                  <a:lnTo>
                    <a:pt x="308" y="1235"/>
                  </a:lnTo>
                  <a:lnTo>
                    <a:pt x="318" y="1247"/>
                  </a:lnTo>
                  <a:lnTo>
                    <a:pt x="316" y="1244"/>
                  </a:lnTo>
                  <a:lnTo>
                    <a:pt x="318" y="1249"/>
                  </a:lnTo>
                  <a:lnTo>
                    <a:pt x="316" y="1253"/>
                  </a:lnTo>
                  <a:lnTo>
                    <a:pt x="309" y="1254"/>
                  </a:lnTo>
                  <a:lnTo>
                    <a:pt x="300" y="1257"/>
                  </a:lnTo>
                  <a:lnTo>
                    <a:pt x="291" y="1258"/>
                  </a:lnTo>
                  <a:lnTo>
                    <a:pt x="282" y="1260"/>
                  </a:lnTo>
                  <a:lnTo>
                    <a:pt x="275" y="1262"/>
                  </a:lnTo>
                  <a:lnTo>
                    <a:pt x="272" y="1266"/>
                  </a:lnTo>
                  <a:lnTo>
                    <a:pt x="274" y="1266"/>
                  </a:lnTo>
                  <a:lnTo>
                    <a:pt x="275" y="1266"/>
                  </a:lnTo>
                  <a:lnTo>
                    <a:pt x="278" y="1267"/>
                  </a:lnTo>
                  <a:lnTo>
                    <a:pt x="279" y="1267"/>
                  </a:lnTo>
                  <a:lnTo>
                    <a:pt x="279" y="1269"/>
                  </a:lnTo>
                  <a:lnTo>
                    <a:pt x="280" y="1269"/>
                  </a:lnTo>
                  <a:lnTo>
                    <a:pt x="280" y="1270"/>
                  </a:lnTo>
                  <a:lnTo>
                    <a:pt x="278" y="1270"/>
                  </a:lnTo>
                  <a:lnTo>
                    <a:pt x="275" y="1269"/>
                  </a:lnTo>
                  <a:lnTo>
                    <a:pt x="278" y="1270"/>
                  </a:lnTo>
                  <a:lnTo>
                    <a:pt x="282" y="1271"/>
                  </a:lnTo>
                  <a:lnTo>
                    <a:pt x="284" y="1271"/>
                  </a:lnTo>
                  <a:lnTo>
                    <a:pt x="288" y="1273"/>
                  </a:lnTo>
                  <a:lnTo>
                    <a:pt x="284" y="1274"/>
                  </a:lnTo>
                  <a:lnTo>
                    <a:pt x="279" y="1273"/>
                  </a:lnTo>
                  <a:lnTo>
                    <a:pt x="271" y="1273"/>
                  </a:lnTo>
                  <a:lnTo>
                    <a:pt x="261" y="1273"/>
                  </a:lnTo>
                  <a:lnTo>
                    <a:pt x="263" y="1281"/>
                  </a:lnTo>
                  <a:lnTo>
                    <a:pt x="262" y="1285"/>
                  </a:lnTo>
                  <a:lnTo>
                    <a:pt x="257" y="1288"/>
                  </a:lnTo>
                  <a:lnTo>
                    <a:pt x="251" y="1290"/>
                  </a:lnTo>
                  <a:lnTo>
                    <a:pt x="244" y="1292"/>
                  </a:lnTo>
                  <a:lnTo>
                    <a:pt x="238" y="1295"/>
                  </a:lnTo>
                  <a:lnTo>
                    <a:pt x="237" y="1294"/>
                  </a:lnTo>
                  <a:lnTo>
                    <a:pt x="234" y="1292"/>
                  </a:lnTo>
                  <a:lnTo>
                    <a:pt x="233" y="1291"/>
                  </a:lnTo>
                  <a:lnTo>
                    <a:pt x="232" y="1290"/>
                  </a:lnTo>
                  <a:lnTo>
                    <a:pt x="230" y="1287"/>
                  </a:lnTo>
                  <a:lnTo>
                    <a:pt x="232" y="1285"/>
                  </a:lnTo>
                  <a:lnTo>
                    <a:pt x="213" y="1283"/>
                  </a:lnTo>
                  <a:lnTo>
                    <a:pt x="213" y="1285"/>
                  </a:lnTo>
                  <a:lnTo>
                    <a:pt x="215" y="1286"/>
                  </a:lnTo>
                  <a:lnTo>
                    <a:pt x="216" y="1286"/>
                  </a:lnTo>
                  <a:lnTo>
                    <a:pt x="219" y="1287"/>
                  </a:lnTo>
                  <a:lnTo>
                    <a:pt x="221" y="1288"/>
                  </a:lnTo>
                  <a:lnTo>
                    <a:pt x="223" y="1290"/>
                  </a:lnTo>
                  <a:lnTo>
                    <a:pt x="224" y="1291"/>
                  </a:lnTo>
                  <a:lnTo>
                    <a:pt x="224" y="1292"/>
                  </a:lnTo>
                  <a:lnTo>
                    <a:pt x="224" y="1292"/>
                  </a:lnTo>
                  <a:lnTo>
                    <a:pt x="221" y="1294"/>
                  </a:lnTo>
                  <a:lnTo>
                    <a:pt x="215" y="1292"/>
                  </a:lnTo>
                  <a:lnTo>
                    <a:pt x="210" y="1288"/>
                  </a:lnTo>
                  <a:lnTo>
                    <a:pt x="206" y="1286"/>
                  </a:lnTo>
                  <a:lnTo>
                    <a:pt x="199" y="1285"/>
                  </a:lnTo>
                  <a:lnTo>
                    <a:pt x="193" y="1288"/>
                  </a:lnTo>
                  <a:lnTo>
                    <a:pt x="187" y="1291"/>
                  </a:lnTo>
                  <a:lnTo>
                    <a:pt x="185" y="1296"/>
                  </a:lnTo>
                  <a:lnTo>
                    <a:pt x="182" y="1302"/>
                  </a:lnTo>
                  <a:lnTo>
                    <a:pt x="178" y="1305"/>
                  </a:lnTo>
                  <a:lnTo>
                    <a:pt x="170" y="1305"/>
                  </a:lnTo>
                  <a:lnTo>
                    <a:pt x="166" y="1307"/>
                  </a:lnTo>
                  <a:lnTo>
                    <a:pt x="158" y="1307"/>
                  </a:lnTo>
                  <a:lnTo>
                    <a:pt x="148" y="1307"/>
                  </a:lnTo>
                  <a:lnTo>
                    <a:pt x="136" y="1307"/>
                  </a:lnTo>
                  <a:lnTo>
                    <a:pt x="127" y="1307"/>
                  </a:lnTo>
                  <a:lnTo>
                    <a:pt x="119" y="1308"/>
                  </a:lnTo>
                  <a:lnTo>
                    <a:pt x="114" y="1312"/>
                  </a:lnTo>
                  <a:lnTo>
                    <a:pt x="115" y="1317"/>
                  </a:lnTo>
                  <a:lnTo>
                    <a:pt x="107" y="1311"/>
                  </a:lnTo>
                  <a:lnTo>
                    <a:pt x="105" y="1312"/>
                  </a:lnTo>
                  <a:lnTo>
                    <a:pt x="102" y="1313"/>
                  </a:lnTo>
                  <a:lnTo>
                    <a:pt x="100" y="1315"/>
                  </a:lnTo>
                  <a:lnTo>
                    <a:pt x="98" y="1317"/>
                  </a:lnTo>
                  <a:lnTo>
                    <a:pt x="98" y="1316"/>
                  </a:lnTo>
                  <a:lnTo>
                    <a:pt x="97" y="1317"/>
                  </a:lnTo>
                  <a:lnTo>
                    <a:pt x="97" y="1319"/>
                  </a:lnTo>
                  <a:lnTo>
                    <a:pt x="98" y="1320"/>
                  </a:lnTo>
                  <a:lnTo>
                    <a:pt x="100" y="1321"/>
                  </a:lnTo>
                  <a:lnTo>
                    <a:pt x="101" y="1322"/>
                  </a:lnTo>
                  <a:lnTo>
                    <a:pt x="102" y="1325"/>
                  </a:lnTo>
                  <a:lnTo>
                    <a:pt x="102" y="1324"/>
                  </a:lnTo>
                  <a:lnTo>
                    <a:pt x="105" y="1325"/>
                  </a:lnTo>
                  <a:lnTo>
                    <a:pt x="98" y="1324"/>
                  </a:lnTo>
                  <a:lnTo>
                    <a:pt x="90" y="1320"/>
                  </a:lnTo>
                  <a:lnTo>
                    <a:pt x="81" y="1320"/>
                  </a:lnTo>
                  <a:lnTo>
                    <a:pt x="84" y="1324"/>
                  </a:lnTo>
                  <a:lnTo>
                    <a:pt x="81" y="1322"/>
                  </a:lnTo>
                  <a:lnTo>
                    <a:pt x="79" y="1322"/>
                  </a:lnTo>
                  <a:lnTo>
                    <a:pt x="76" y="1321"/>
                  </a:lnTo>
                  <a:lnTo>
                    <a:pt x="75" y="1321"/>
                  </a:lnTo>
                  <a:lnTo>
                    <a:pt x="73" y="1321"/>
                  </a:lnTo>
                  <a:lnTo>
                    <a:pt x="72" y="1320"/>
                  </a:lnTo>
                  <a:lnTo>
                    <a:pt x="73" y="1320"/>
                  </a:lnTo>
                  <a:lnTo>
                    <a:pt x="75" y="1319"/>
                  </a:lnTo>
                  <a:lnTo>
                    <a:pt x="79" y="1316"/>
                  </a:lnTo>
                  <a:lnTo>
                    <a:pt x="64" y="1313"/>
                  </a:lnTo>
                  <a:lnTo>
                    <a:pt x="48" y="1311"/>
                  </a:lnTo>
                  <a:lnTo>
                    <a:pt x="31" y="1308"/>
                  </a:lnTo>
                  <a:lnTo>
                    <a:pt x="16" y="1307"/>
                  </a:lnTo>
                  <a:lnTo>
                    <a:pt x="5" y="1305"/>
                  </a:lnTo>
                  <a:lnTo>
                    <a:pt x="0" y="1305"/>
                  </a:lnTo>
                  <a:lnTo>
                    <a:pt x="0" y="1298"/>
                  </a:lnTo>
                  <a:lnTo>
                    <a:pt x="3" y="1287"/>
                  </a:lnTo>
                  <a:lnTo>
                    <a:pt x="7" y="1278"/>
                  </a:lnTo>
                  <a:lnTo>
                    <a:pt x="10" y="1270"/>
                  </a:lnTo>
                  <a:lnTo>
                    <a:pt x="16" y="1273"/>
                  </a:lnTo>
                  <a:lnTo>
                    <a:pt x="20" y="1274"/>
                  </a:lnTo>
                  <a:lnTo>
                    <a:pt x="18" y="1273"/>
                  </a:lnTo>
                  <a:lnTo>
                    <a:pt x="17" y="1271"/>
                  </a:lnTo>
                  <a:lnTo>
                    <a:pt x="17" y="1270"/>
                  </a:lnTo>
                  <a:lnTo>
                    <a:pt x="18" y="1267"/>
                  </a:lnTo>
                  <a:lnTo>
                    <a:pt x="18" y="1266"/>
                  </a:lnTo>
                  <a:lnTo>
                    <a:pt x="18" y="1264"/>
                  </a:lnTo>
                  <a:lnTo>
                    <a:pt x="18" y="1262"/>
                  </a:lnTo>
                  <a:lnTo>
                    <a:pt x="16" y="1260"/>
                  </a:lnTo>
                  <a:lnTo>
                    <a:pt x="13" y="1257"/>
                  </a:lnTo>
                  <a:lnTo>
                    <a:pt x="9" y="1254"/>
                  </a:lnTo>
                  <a:lnTo>
                    <a:pt x="17" y="1253"/>
                  </a:lnTo>
                  <a:lnTo>
                    <a:pt x="18" y="1249"/>
                  </a:lnTo>
                  <a:lnTo>
                    <a:pt x="17" y="1244"/>
                  </a:lnTo>
                  <a:lnTo>
                    <a:pt x="14" y="1239"/>
                  </a:lnTo>
                  <a:lnTo>
                    <a:pt x="10" y="1232"/>
                  </a:lnTo>
                  <a:lnTo>
                    <a:pt x="8" y="1227"/>
                  </a:lnTo>
                  <a:lnTo>
                    <a:pt x="22" y="1232"/>
                  </a:lnTo>
                  <a:lnTo>
                    <a:pt x="34" y="1216"/>
                  </a:lnTo>
                  <a:lnTo>
                    <a:pt x="37" y="1218"/>
                  </a:lnTo>
                  <a:lnTo>
                    <a:pt x="39" y="1220"/>
                  </a:lnTo>
                  <a:lnTo>
                    <a:pt x="42" y="1222"/>
                  </a:lnTo>
                  <a:lnTo>
                    <a:pt x="45" y="1214"/>
                  </a:lnTo>
                  <a:lnTo>
                    <a:pt x="45" y="1205"/>
                  </a:lnTo>
                  <a:lnTo>
                    <a:pt x="45" y="1197"/>
                  </a:lnTo>
                  <a:lnTo>
                    <a:pt x="28" y="1194"/>
                  </a:lnTo>
                  <a:lnTo>
                    <a:pt x="30" y="1194"/>
                  </a:lnTo>
                  <a:lnTo>
                    <a:pt x="33" y="1194"/>
                  </a:lnTo>
                  <a:lnTo>
                    <a:pt x="33" y="1193"/>
                  </a:lnTo>
                  <a:lnTo>
                    <a:pt x="33" y="1193"/>
                  </a:lnTo>
                  <a:lnTo>
                    <a:pt x="33" y="1192"/>
                  </a:lnTo>
                  <a:lnTo>
                    <a:pt x="33" y="1190"/>
                  </a:lnTo>
                  <a:lnTo>
                    <a:pt x="34" y="1192"/>
                  </a:lnTo>
                  <a:lnTo>
                    <a:pt x="55" y="1192"/>
                  </a:lnTo>
                  <a:lnTo>
                    <a:pt x="71" y="1188"/>
                  </a:lnTo>
                  <a:lnTo>
                    <a:pt x="81" y="1184"/>
                  </a:lnTo>
                  <a:lnTo>
                    <a:pt x="88" y="1180"/>
                  </a:lnTo>
                  <a:lnTo>
                    <a:pt x="90" y="1175"/>
                  </a:lnTo>
                  <a:lnTo>
                    <a:pt x="92" y="1169"/>
                  </a:lnTo>
                  <a:lnTo>
                    <a:pt x="92" y="1164"/>
                  </a:lnTo>
                  <a:lnTo>
                    <a:pt x="90" y="1160"/>
                  </a:lnTo>
                  <a:lnTo>
                    <a:pt x="90" y="1158"/>
                  </a:lnTo>
                  <a:lnTo>
                    <a:pt x="92" y="1156"/>
                  </a:lnTo>
                  <a:lnTo>
                    <a:pt x="93" y="1161"/>
                  </a:lnTo>
                  <a:lnTo>
                    <a:pt x="102" y="1144"/>
                  </a:lnTo>
                  <a:lnTo>
                    <a:pt x="111" y="1134"/>
                  </a:lnTo>
                  <a:lnTo>
                    <a:pt x="123" y="1125"/>
                  </a:lnTo>
                  <a:lnTo>
                    <a:pt x="135" y="1114"/>
                  </a:lnTo>
                  <a:lnTo>
                    <a:pt x="147" y="1104"/>
                  </a:lnTo>
                  <a:lnTo>
                    <a:pt x="158" y="1088"/>
                  </a:lnTo>
                  <a:lnTo>
                    <a:pt x="135" y="1083"/>
                  </a:lnTo>
                  <a:lnTo>
                    <a:pt x="138" y="1076"/>
                  </a:lnTo>
                  <a:lnTo>
                    <a:pt x="143" y="1067"/>
                  </a:lnTo>
                  <a:lnTo>
                    <a:pt x="152" y="1055"/>
                  </a:lnTo>
                  <a:lnTo>
                    <a:pt x="162" y="1042"/>
                  </a:lnTo>
                  <a:lnTo>
                    <a:pt x="174" y="1028"/>
                  </a:lnTo>
                  <a:lnTo>
                    <a:pt x="186" y="1015"/>
                  </a:lnTo>
                  <a:lnTo>
                    <a:pt x="198" y="1002"/>
                  </a:lnTo>
                  <a:lnTo>
                    <a:pt x="210" y="993"/>
                  </a:lnTo>
                  <a:lnTo>
                    <a:pt x="219" y="987"/>
                  </a:lnTo>
                  <a:lnTo>
                    <a:pt x="227" y="986"/>
                  </a:lnTo>
                  <a:lnTo>
                    <a:pt x="245" y="976"/>
                  </a:lnTo>
                  <a:lnTo>
                    <a:pt x="261" y="962"/>
                  </a:lnTo>
                  <a:lnTo>
                    <a:pt x="275" y="947"/>
                  </a:lnTo>
                  <a:lnTo>
                    <a:pt x="288" y="931"/>
                  </a:lnTo>
                  <a:lnTo>
                    <a:pt x="301" y="915"/>
                  </a:lnTo>
                  <a:lnTo>
                    <a:pt x="314" y="901"/>
                  </a:lnTo>
                  <a:lnTo>
                    <a:pt x="330" y="889"/>
                  </a:lnTo>
                  <a:lnTo>
                    <a:pt x="348" y="881"/>
                  </a:lnTo>
                  <a:lnTo>
                    <a:pt x="385" y="855"/>
                  </a:lnTo>
                  <a:lnTo>
                    <a:pt x="418" y="825"/>
                  </a:lnTo>
                  <a:lnTo>
                    <a:pt x="447" y="794"/>
                  </a:lnTo>
                  <a:lnTo>
                    <a:pt x="475" y="760"/>
                  </a:lnTo>
                  <a:lnTo>
                    <a:pt x="503" y="726"/>
                  </a:lnTo>
                  <a:lnTo>
                    <a:pt x="532" y="693"/>
                  </a:lnTo>
                  <a:lnTo>
                    <a:pt x="563" y="660"/>
                  </a:lnTo>
                  <a:lnTo>
                    <a:pt x="563" y="663"/>
                  </a:lnTo>
                  <a:lnTo>
                    <a:pt x="575" y="657"/>
                  </a:lnTo>
                  <a:lnTo>
                    <a:pt x="587" y="652"/>
                  </a:lnTo>
                  <a:lnTo>
                    <a:pt x="597" y="646"/>
                  </a:lnTo>
                  <a:lnTo>
                    <a:pt x="604" y="638"/>
                  </a:lnTo>
                  <a:lnTo>
                    <a:pt x="608" y="627"/>
                  </a:lnTo>
                  <a:lnTo>
                    <a:pt x="609" y="629"/>
                  </a:lnTo>
                  <a:lnTo>
                    <a:pt x="610" y="630"/>
                  </a:lnTo>
                  <a:lnTo>
                    <a:pt x="618" y="618"/>
                  </a:lnTo>
                  <a:lnTo>
                    <a:pt x="618" y="621"/>
                  </a:lnTo>
                  <a:lnTo>
                    <a:pt x="631" y="609"/>
                  </a:lnTo>
                  <a:lnTo>
                    <a:pt x="643" y="597"/>
                  </a:lnTo>
                  <a:lnTo>
                    <a:pt x="652" y="583"/>
                  </a:lnTo>
                  <a:lnTo>
                    <a:pt x="660" y="567"/>
                  </a:lnTo>
                  <a:lnTo>
                    <a:pt x="665" y="547"/>
                  </a:lnTo>
                  <a:lnTo>
                    <a:pt x="674" y="546"/>
                  </a:lnTo>
                  <a:lnTo>
                    <a:pt x="685" y="540"/>
                  </a:lnTo>
                  <a:lnTo>
                    <a:pt x="694" y="533"/>
                  </a:lnTo>
                  <a:lnTo>
                    <a:pt x="705" y="532"/>
                  </a:lnTo>
                  <a:lnTo>
                    <a:pt x="741" y="506"/>
                  </a:lnTo>
                  <a:lnTo>
                    <a:pt x="774" y="475"/>
                  </a:lnTo>
                  <a:lnTo>
                    <a:pt x="805" y="440"/>
                  </a:lnTo>
                  <a:lnTo>
                    <a:pt x="836" y="405"/>
                  </a:lnTo>
                  <a:lnTo>
                    <a:pt x="867" y="367"/>
                  </a:lnTo>
                  <a:lnTo>
                    <a:pt x="898" y="331"/>
                  </a:lnTo>
                  <a:lnTo>
                    <a:pt x="900" y="331"/>
                  </a:lnTo>
                  <a:lnTo>
                    <a:pt x="902" y="333"/>
                  </a:lnTo>
                  <a:lnTo>
                    <a:pt x="904" y="334"/>
                  </a:lnTo>
                  <a:lnTo>
                    <a:pt x="906" y="335"/>
                  </a:lnTo>
                  <a:lnTo>
                    <a:pt x="910" y="335"/>
                  </a:lnTo>
                  <a:lnTo>
                    <a:pt x="913" y="334"/>
                  </a:lnTo>
                  <a:lnTo>
                    <a:pt x="915" y="331"/>
                  </a:lnTo>
                  <a:lnTo>
                    <a:pt x="904" y="320"/>
                  </a:lnTo>
                  <a:lnTo>
                    <a:pt x="918" y="314"/>
                  </a:lnTo>
                  <a:lnTo>
                    <a:pt x="930" y="305"/>
                  </a:lnTo>
                  <a:lnTo>
                    <a:pt x="939" y="295"/>
                  </a:lnTo>
                  <a:lnTo>
                    <a:pt x="948" y="283"/>
                  </a:lnTo>
                  <a:lnTo>
                    <a:pt x="957" y="271"/>
                  </a:lnTo>
                  <a:lnTo>
                    <a:pt x="968" y="262"/>
                  </a:lnTo>
                  <a:lnTo>
                    <a:pt x="981" y="256"/>
                  </a:lnTo>
                  <a:lnTo>
                    <a:pt x="997" y="253"/>
                  </a:lnTo>
                  <a:lnTo>
                    <a:pt x="991" y="231"/>
                  </a:lnTo>
                  <a:lnTo>
                    <a:pt x="1105" y="104"/>
                  </a:lnTo>
                  <a:lnTo>
                    <a:pt x="1175" y="74"/>
                  </a:lnTo>
                  <a:lnTo>
                    <a:pt x="122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grpSp>
      <p:grpSp>
        <p:nvGrpSpPr>
          <p:cNvPr id="671" name="Group 670"/>
          <p:cNvGrpSpPr/>
          <p:nvPr/>
        </p:nvGrpSpPr>
        <p:grpSpPr>
          <a:xfrm rot="16200000" flipV="1">
            <a:off x="2616159" y="2548706"/>
            <a:ext cx="3248188" cy="46088"/>
            <a:chOff x="1270000" y="3340100"/>
            <a:chExt cx="9648826" cy="184150"/>
          </a:xfrm>
          <a:solidFill>
            <a:schemeClr val="tx1">
              <a:lumMod val="65000"/>
              <a:lumOff val="35000"/>
            </a:schemeClr>
          </a:solidFill>
        </p:grpSpPr>
        <p:sp>
          <p:nvSpPr>
            <p:cNvPr id="672" name="Freeform 671"/>
            <p:cNvSpPr>
              <a:spLocks/>
            </p:cNvSpPr>
            <p:nvPr/>
          </p:nvSpPr>
          <p:spPr bwMode="auto">
            <a:xfrm>
              <a:off x="10891838" y="3421063"/>
              <a:ext cx="26988" cy="3175"/>
            </a:xfrm>
            <a:custGeom>
              <a:avLst/>
              <a:gdLst>
                <a:gd name="T0" fmla="*/ 17 w 17"/>
                <a:gd name="T1" fmla="*/ 0 h 2"/>
                <a:gd name="T2" fmla="*/ 17 w 17"/>
                <a:gd name="T3" fmla="*/ 0 h 2"/>
                <a:gd name="T4" fmla="*/ 17 w 17"/>
                <a:gd name="T5" fmla="*/ 0 h 2"/>
                <a:gd name="T6" fmla="*/ 13 w 17"/>
                <a:gd name="T7" fmla="*/ 2 h 2"/>
                <a:gd name="T8" fmla="*/ 0 w 17"/>
                <a:gd name="T9" fmla="*/ 2 h 2"/>
                <a:gd name="T10" fmla="*/ 4 w 17"/>
                <a:gd name="T11" fmla="*/ 0 h 2"/>
                <a:gd name="T12" fmla="*/ 8 w 17"/>
                <a:gd name="T13" fmla="*/ 0 h 2"/>
                <a:gd name="T14" fmla="*/ 11 w 17"/>
                <a:gd name="T15" fmla="*/ 0 h 2"/>
                <a:gd name="T16" fmla="*/ 13 w 17"/>
                <a:gd name="T17" fmla="*/ 0 h 2"/>
                <a:gd name="T18" fmla="*/ 17 w 17"/>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
                  <a:moveTo>
                    <a:pt x="17" y="0"/>
                  </a:moveTo>
                  <a:lnTo>
                    <a:pt x="17" y="0"/>
                  </a:lnTo>
                  <a:lnTo>
                    <a:pt x="17" y="0"/>
                  </a:lnTo>
                  <a:lnTo>
                    <a:pt x="13" y="2"/>
                  </a:lnTo>
                  <a:lnTo>
                    <a:pt x="0" y="2"/>
                  </a:lnTo>
                  <a:lnTo>
                    <a:pt x="4" y="0"/>
                  </a:lnTo>
                  <a:lnTo>
                    <a:pt x="8" y="0"/>
                  </a:lnTo>
                  <a:lnTo>
                    <a:pt x="11" y="0"/>
                  </a:lnTo>
                  <a:lnTo>
                    <a:pt x="13" y="0"/>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3" name="Freeform 672"/>
            <p:cNvSpPr>
              <a:spLocks/>
            </p:cNvSpPr>
            <p:nvPr/>
          </p:nvSpPr>
          <p:spPr bwMode="auto">
            <a:xfrm>
              <a:off x="10874375" y="3421063"/>
              <a:ext cx="17463" cy="3175"/>
            </a:xfrm>
            <a:custGeom>
              <a:avLst/>
              <a:gdLst>
                <a:gd name="T0" fmla="*/ 0 w 11"/>
                <a:gd name="T1" fmla="*/ 0 h 2"/>
                <a:gd name="T2" fmla="*/ 11 w 11"/>
                <a:gd name="T3" fmla="*/ 2 h 2"/>
                <a:gd name="T4" fmla="*/ 6 w 11"/>
                <a:gd name="T5" fmla="*/ 2 h 2"/>
                <a:gd name="T6" fmla="*/ 0 w 11"/>
                <a:gd name="T7" fmla="*/ 0 h 2"/>
              </a:gdLst>
              <a:ahLst/>
              <a:cxnLst>
                <a:cxn ang="0">
                  <a:pos x="T0" y="T1"/>
                </a:cxn>
                <a:cxn ang="0">
                  <a:pos x="T2" y="T3"/>
                </a:cxn>
                <a:cxn ang="0">
                  <a:pos x="T4" y="T5"/>
                </a:cxn>
                <a:cxn ang="0">
                  <a:pos x="T6" y="T7"/>
                </a:cxn>
              </a:cxnLst>
              <a:rect l="0" t="0" r="r" b="b"/>
              <a:pathLst>
                <a:path w="11" h="2">
                  <a:moveTo>
                    <a:pt x="0" y="0"/>
                  </a:moveTo>
                  <a:lnTo>
                    <a:pt x="11" y="2"/>
                  </a:lnTo>
                  <a:lnTo>
                    <a:pt x="6"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4" name="Freeform 673"/>
            <p:cNvSpPr>
              <a:spLocks/>
            </p:cNvSpPr>
            <p:nvPr/>
          </p:nvSpPr>
          <p:spPr bwMode="auto">
            <a:xfrm>
              <a:off x="10742613" y="3403600"/>
              <a:ext cx="96838" cy="12700"/>
            </a:xfrm>
            <a:custGeom>
              <a:avLst/>
              <a:gdLst>
                <a:gd name="T0" fmla="*/ 43 w 61"/>
                <a:gd name="T1" fmla="*/ 0 h 8"/>
                <a:gd name="T2" fmla="*/ 61 w 61"/>
                <a:gd name="T3" fmla="*/ 2 h 8"/>
                <a:gd name="T4" fmla="*/ 48 w 61"/>
                <a:gd name="T5" fmla="*/ 6 h 8"/>
                <a:gd name="T6" fmla="*/ 34 w 61"/>
                <a:gd name="T7" fmla="*/ 6 h 8"/>
                <a:gd name="T8" fmla="*/ 17 w 61"/>
                <a:gd name="T9" fmla="*/ 6 h 8"/>
                <a:gd name="T10" fmla="*/ 0 w 61"/>
                <a:gd name="T11" fmla="*/ 8 h 8"/>
                <a:gd name="T12" fmla="*/ 10 w 61"/>
                <a:gd name="T13" fmla="*/ 4 h 8"/>
                <a:gd name="T14" fmla="*/ 24 w 61"/>
                <a:gd name="T15" fmla="*/ 0 h 8"/>
                <a:gd name="T16" fmla="*/ 43 w 6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
                  <a:moveTo>
                    <a:pt x="43" y="0"/>
                  </a:moveTo>
                  <a:lnTo>
                    <a:pt x="61" y="2"/>
                  </a:lnTo>
                  <a:lnTo>
                    <a:pt x="48" y="6"/>
                  </a:lnTo>
                  <a:lnTo>
                    <a:pt x="34" y="6"/>
                  </a:lnTo>
                  <a:lnTo>
                    <a:pt x="17" y="6"/>
                  </a:lnTo>
                  <a:lnTo>
                    <a:pt x="0" y="8"/>
                  </a:lnTo>
                  <a:lnTo>
                    <a:pt x="10" y="4"/>
                  </a:lnTo>
                  <a:lnTo>
                    <a:pt x="24" y="0"/>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5" name="Freeform 674"/>
            <p:cNvSpPr>
              <a:spLocks/>
            </p:cNvSpPr>
            <p:nvPr/>
          </p:nvSpPr>
          <p:spPr bwMode="auto">
            <a:xfrm>
              <a:off x="10769600" y="3419475"/>
              <a:ext cx="28575" cy="7938"/>
            </a:xfrm>
            <a:custGeom>
              <a:avLst/>
              <a:gdLst>
                <a:gd name="T0" fmla="*/ 18 w 18"/>
                <a:gd name="T1" fmla="*/ 0 h 5"/>
                <a:gd name="T2" fmla="*/ 15 w 18"/>
                <a:gd name="T3" fmla="*/ 3 h 5"/>
                <a:gd name="T4" fmla="*/ 0 w 18"/>
                <a:gd name="T5" fmla="*/ 5 h 5"/>
                <a:gd name="T6" fmla="*/ 18 w 18"/>
                <a:gd name="T7" fmla="*/ 0 h 5"/>
              </a:gdLst>
              <a:ahLst/>
              <a:cxnLst>
                <a:cxn ang="0">
                  <a:pos x="T0" y="T1"/>
                </a:cxn>
                <a:cxn ang="0">
                  <a:pos x="T2" y="T3"/>
                </a:cxn>
                <a:cxn ang="0">
                  <a:pos x="T4" y="T5"/>
                </a:cxn>
                <a:cxn ang="0">
                  <a:pos x="T6" y="T7"/>
                </a:cxn>
              </a:cxnLst>
              <a:rect l="0" t="0" r="r" b="b"/>
              <a:pathLst>
                <a:path w="18" h="5">
                  <a:moveTo>
                    <a:pt x="18" y="0"/>
                  </a:moveTo>
                  <a:lnTo>
                    <a:pt x="15" y="3"/>
                  </a:lnTo>
                  <a:lnTo>
                    <a:pt x="0" y="5"/>
                  </a:lnTo>
                  <a:lnTo>
                    <a:pt x="1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6" name="Freeform 675"/>
            <p:cNvSpPr>
              <a:spLocks/>
            </p:cNvSpPr>
            <p:nvPr/>
          </p:nvSpPr>
          <p:spPr bwMode="auto">
            <a:xfrm>
              <a:off x="10763250" y="3427413"/>
              <a:ext cx="53975" cy="6350"/>
            </a:xfrm>
            <a:custGeom>
              <a:avLst/>
              <a:gdLst>
                <a:gd name="T0" fmla="*/ 30 w 34"/>
                <a:gd name="T1" fmla="*/ 0 h 4"/>
                <a:gd name="T2" fmla="*/ 34 w 34"/>
                <a:gd name="T3" fmla="*/ 2 h 4"/>
                <a:gd name="T4" fmla="*/ 0 w 34"/>
                <a:gd name="T5" fmla="*/ 4 h 4"/>
                <a:gd name="T6" fmla="*/ 30 w 34"/>
                <a:gd name="T7" fmla="*/ 0 h 4"/>
              </a:gdLst>
              <a:ahLst/>
              <a:cxnLst>
                <a:cxn ang="0">
                  <a:pos x="T0" y="T1"/>
                </a:cxn>
                <a:cxn ang="0">
                  <a:pos x="T2" y="T3"/>
                </a:cxn>
                <a:cxn ang="0">
                  <a:pos x="T4" y="T5"/>
                </a:cxn>
                <a:cxn ang="0">
                  <a:pos x="T6" y="T7"/>
                </a:cxn>
              </a:cxnLst>
              <a:rect l="0" t="0" r="r" b="b"/>
              <a:pathLst>
                <a:path w="34" h="4">
                  <a:moveTo>
                    <a:pt x="30" y="0"/>
                  </a:moveTo>
                  <a:lnTo>
                    <a:pt x="34" y="2"/>
                  </a:lnTo>
                  <a:lnTo>
                    <a:pt x="0" y="4"/>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7" name="Freeform 676"/>
            <p:cNvSpPr>
              <a:spLocks/>
            </p:cNvSpPr>
            <p:nvPr/>
          </p:nvSpPr>
          <p:spPr bwMode="auto">
            <a:xfrm>
              <a:off x="10629900" y="3398838"/>
              <a:ext cx="101600" cy="28575"/>
            </a:xfrm>
            <a:custGeom>
              <a:avLst/>
              <a:gdLst>
                <a:gd name="T0" fmla="*/ 5 w 64"/>
                <a:gd name="T1" fmla="*/ 0 h 18"/>
                <a:gd name="T2" fmla="*/ 9 w 64"/>
                <a:gd name="T3" fmla="*/ 0 h 18"/>
                <a:gd name="T4" fmla="*/ 14 w 64"/>
                <a:gd name="T5" fmla="*/ 1 h 18"/>
                <a:gd name="T6" fmla="*/ 16 w 64"/>
                <a:gd name="T7" fmla="*/ 3 h 18"/>
                <a:gd name="T8" fmla="*/ 25 w 64"/>
                <a:gd name="T9" fmla="*/ 5 h 18"/>
                <a:gd name="T10" fmla="*/ 36 w 64"/>
                <a:gd name="T11" fmla="*/ 5 h 18"/>
                <a:gd name="T12" fmla="*/ 48 w 64"/>
                <a:gd name="T13" fmla="*/ 7 h 18"/>
                <a:gd name="T14" fmla="*/ 59 w 64"/>
                <a:gd name="T15" fmla="*/ 7 h 18"/>
                <a:gd name="T16" fmla="*/ 64 w 64"/>
                <a:gd name="T17" fmla="*/ 9 h 18"/>
                <a:gd name="T18" fmla="*/ 51 w 64"/>
                <a:gd name="T19" fmla="*/ 9 h 18"/>
                <a:gd name="T20" fmla="*/ 44 w 64"/>
                <a:gd name="T21" fmla="*/ 11 h 18"/>
                <a:gd name="T22" fmla="*/ 40 w 64"/>
                <a:gd name="T23" fmla="*/ 13 h 18"/>
                <a:gd name="T24" fmla="*/ 36 w 64"/>
                <a:gd name="T25" fmla="*/ 16 h 18"/>
                <a:gd name="T26" fmla="*/ 31 w 64"/>
                <a:gd name="T27" fmla="*/ 16 h 18"/>
                <a:gd name="T28" fmla="*/ 20 w 64"/>
                <a:gd name="T29" fmla="*/ 18 h 18"/>
                <a:gd name="T30" fmla="*/ 18 w 64"/>
                <a:gd name="T31" fmla="*/ 16 h 18"/>
                <a:gd name="T32" fmla="*/ 18 w 64"/>
                <a:gd name="T33" fmla="*/ 16 h 18"/>
                <a:gd name="T34" fmla="*/ 18 w 64"/>
                <a:gd name="T35" fmla="*/ 16 h 18"/>
                <a:gd name="T36" fmla="*/ 20 w 64"/>
                <a:gd name="T37" fmla="*/ 14 h 18"/>
                <a:gd name="T38" fmla="*/ 24 w 64"/>
                <a:gd name="T39" fmla="*/ 14 h 18"/>
                <a:gd name="T40" fmla="*/ 25 w 64"/>
                <a:gd name="T41" fmla="*/ 13 h 18"/>
                <a:gd name="T42" fmla="*/ 27 w 64"/>
                <a:gd name="T43" fmla="*/ 11 h 18"/>
                <a:gd name="T44" fmla="*/ 27 w 64"/>
                <a:gd name="T45" fmla="*/ 11 h 18"/>
                <a:gd name="T46" fmla="*/ 25 w 64"/>
                <a:gd name="T47" fmla="*/ 9 h 18"/>
                <a:gd name="T48" fmla="*/ 20 w 64"/>
                <a:gd name="T49" fmla="*/ 7 h 18"/>
                <a:gd name="T50" fmla="*/ 0 w 64"/>
                <a:gd name="T51" fmla="*/ 9 h 18"/>
                <a:gd name="T52" fmla="*/ 2 w 64"/>
                <a:gd name="T53" fmla="*/ 7 h 18"/>
                <a:gd name="T54" fmla="*/ 3 w 64"/>
                <a:gd name="T55" fmla="*/ 7 h 18"/>
                <a:gd name="T56" fmla="*/ 3 w 64"/>
                <a:gd name="T57" fmla="*/ 5 h 18"/>
                <a:gd name="T58" fmla="*/ 3 w 64"/>
                <a:gd name="T59" fmla="*/ 3 h 18"/>
                <a:gd name="T60" fmla="*/ 2 w 64"/>
                <a:gd name="T61" fmla="*/ 3 h 18"/>
                <a:gd name="T62" fmla="*/ 2 w 64"/>
                <a:gd name="T63" fmla="*/ 1 h 18"/>
                <a:gd name="T64" fmla="*/ 2 w 64"/>
                <a:gd name="T65" fmla="*/ 1 h 18"/>
                <a:gd name="T66" fmla="*/ 2 w 64"/>
                <a:gd name="T67" fmla="*/ 0 h 18"/>
                <a:gd name="T68" fmla="*/ 5 w 64"/>
                <a:gd name="T6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18">
                  <a:moveTo>
                    <a:pt x="5" y="0"/>
                  </a:moveTo>
                  <a:lnTo>
                    <a:pt x="9" y="0"/>
                  </a:lnTo>
                  <a:lnTo>
                    <a:pt x="14" y="1"/>
                  </a:lnTo>
                  <a:lnTo>
                    <a:pt x="16" y="3"/>
                  </a:lnTo>
                  <a:lnTo>
                    <a:pt x="25" y="5"/>
                  </a:lnTo>
                  <a:lnTo>
                    <a:pt x="36" y="5"/>
                  </a:lnTo>
                  <a:lnTo>
                    <a:pt x="48" y="7"/>
                  </a:lnTo>
                  <a:lnTo>
                    <a:pt x="59" y="7"/>
                  </a:lnTo>
                  <a:lnTo>
                    <a:pt x="64" y="9"/>
                  </a:lnTo>
                  <a:lnTo>
                    <a:pt x="51" y="9"/>
                  </a:lnTo>
                  <a:lnTo>
                    <a:pt x="44" y="11"/>
                  </a:lnTo>
                  <a:lnTo>
                    <a:pt x="40" y="13"/>
                  </a:lnTo>
                  <a:lnTo>
                    <a:pt x="36" y="16"/>
                  </a:lnTo>
                  <a:lnTo>
                    <a:pt x="31" y="16"/>
                  </a:lnTo>
                  <a:lnTo>
                    <a:pt x="20" y="18"/>
                  </a:lnTo>
                  <a:lnTo>
                    <a:pt x="18" y="16"/>
                  </a:lnTo>
                  <a:lnTo>
                    <a:pt x="18" y="16"/>
                  </a:lnTo>
                  <a:lnTo>
                    <a:pt x="18" y="16"/>
                  </a:lnTo>
                  <a:lnTo>
                    <a:pt x="20" y="14"/>
                  </a:lnTo>
                  <a:lnTo>
                    <a:pt x="24" y="14"/>
                  </a:lnTo>
                  <a:lnTo>
                    <a:pt x="25" y="13"/>
                  </a:lnTo>
                  <a:lnTo>
                    <a:pt x="27" y="11"/>
                  </a:lnTo>
                  <a:lnTo>
                    <a:pt x="27" y="11"/>
                  </a:lnTo>
                  <a:lnTo>
                    <a:pt x="25" y="9"/>
                  </a:lnTo>
                  <a:lnTo>
                    <a:pt x="20" y="7"/>
                  </a:lnTo>
                  <a:lnTo>
                    <a:pt x="0" y="9"/>
                  </a:lnTo>
                  <a:lnTo>
                    <a:pt x="2" y="7"/>
                  </a:lnTo>
                  <a:lnTo>
                    <a:pt x="3" y="7"/>
                  </a:lnTo>
                  <a:lnTo>
                    <a:pt x="3" y="5"/>
                  </a:lnTo>
                  <a:lnTo>
                    <a:pt x="3" y="3"/>
                  </a:lnTo>
                  <a:lnTo>
                    <a:pt x="2" y="3"/>
                  </a:lnTo>
                  <a:lnTo>
                    <a:pt x="2" y="1"/>
                  </a:lnTo>
                  <a:lnTo>
                    <a:pt x="2" y="1"/>
                  </a:lnTo>
                  <a:lnTo>
                    <a:pt x="2" y="0"/>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8" name="Freeform 677"/>
            <p:cNvSpPr>
              <a:spLocks/>
            </p:cNvSpPr>
            <p:nvPr/>
          </p:nvSpPr>
          <p:spPr bwMode="auto">
            <a:xfrm>
              <a:off x="8570913" y="3479800"/>
              <a:ext cx="3175" cy="3175"/>
            </a:xfrm>
            <a:custGeom>
              <a:avLst/>
              <a:gdLst>
                <a:gd name="T0" fmla="*/ 0 w 2"/>
                <a:gd name="T1" fmla="*/ 0 h 2"/>
                <a:gd name="T2" fmla="*/ 2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79" name="Freeform 678"/>
            <p:cNvSpPr>
              <a:spLocks/>
            </p:cNvSpPr>
            <p:nvPr/>
          </p:nvSpPr>
          <p:spPr bwMode="auto">
            <a:xfrm>
              <a:off x="7988300" y="3489325"/>
              <a:ext cx="23813" cy="3175"/>
            </a:xfrm>
            <a:custGeom>
              <a:avLst/>
              <a:gdLst>
                <a:gd name="T0" fmla="*/ 0 w 15"/>
                <a:gd name="T1" fmla="*/ 0 h 2"/>
                <a:gd name="T2" fmla="*/ 15 w 15"/>
                <a:gd name="T3" fmla="*/ 2 h 2"/>
                <a:gd name="T4" fmla="*/ 6 w 15"/>
                <a:gd name="T5" fmla="*/ 2 h 2"/>
                <a:gd name="T6" fmla="*/ 4 w 15"/>
                <a:gd name="T7" fmla="*/ 2 h 2"/>
                <a:gd name="T8" fmla="*/ 0 w 15"/>
                <a:gd name="T9" fmla="*/ 0 h 2"/>
              </a:gdLst>
              <a:ahLst/>
              <a:cxnLst>
                <a:cxn ang="0">
                  <a:pos x="T0" y="T1"/>
                </a:cxn>
                <a:cxn ang="0">
                  <a:pos x="T2" y="T3"/>
                </a:cxn>
                <a:cxn ang="0">
                  <a:pos x="T4" y="T5"/>
                </a:cxn>
                <a:cxn ang="0">
                  <a:pos x="T6" y="T7"/>
                </a:cxn>
                <a:cxn ang="0">
                  <a:pos x="T8" y="T9"/>
                </a:cxn>
              </a:cxnLst>
              <a:rect l="0" t="0" r="r" b="b"/>
              <a:pathLst>
                <a:path w="15" h="2">
                  <a:moveTo>
                    <a:pt x="0" y="0"/>
                  </a:moveTo>
                  <a:lnTo>
                    <a:pt x="15" y="2"/>
                  </a:lnTo>
                  <a:lnTo>
                    <a:pt x="6" y="2"/>
                  </a:lnTo>
                  <a:lnTo>
                    <a:pt x="4"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0" name="Freeform 679"/>
            <p:cNvSpPr>
              <a:spLocks/>
            </p:cNvSpPr>
            <p:nvPr/>
          </p:nvSpPr>
          <p:spPr bwMode="auto">
            <a:xfrm>
              <a:off x="8928100" y="3457575"/>
              <a:ext cx="20638" cy="4763"/>
            </a:xfrm>
            <a:custGeom>
              <a:avLst/>
              <a:gdLst>
                <a:gd name="T0" fmla="*/ 0 w 13"/>
                <a:gd name="T1" fmla="*/ 0 h 3"/>
                <a:gd name="T2" fmla="*/ 5 w 13"/>
                <a:gd name="T3" fmla="*/ 1 h 3"/>
                <a:gd name="T4" fmla="*/ 11 w 13"/>
                <a:gd name="T5" fmla="*/ 1 h 3"/>
                <a:gd name="T6" fmla="*/ 13 w 13"/>
                <a:gd name="T7" fmla="*/ 3 h 3"/>
                <a:gd name="T8" fmla="*/ 7 w 13"/>
                <a:gd name="T9" fmla="*/ 1 h 3"/>
                <a:gd name="T10" fmla="*/ 0 w 13"/>
                <a:gd name="T11" fmla="*/ 0 h 3"/>
              </a:gdLst>
              <a:ahLst/>
              <a:cxnLst>
                <a:cxn ang="0">
                  <a:pos x="T0" y="T1"/>
                </a:cxn>
                <a:cxn ang="0">
                  <a:pos x="T2" y="T3"/>
                </a:cxn>
                <a:cxn ang="0">
                  <a:pos x="T4" y="T5"/>
                </a:cxn>
                <a:cxn ang="0">
                  <a:pos x="T6" y="T7"/>
                </a:cxn>
                <a:cxn ang="0">
                  <a:pos x="T8" y="T9"/>
                </a:cxn>
                <a:cxn ang="0">
                  <a:pos x="T10" y="T11"/>
                </a:cxn>
              </a:cxnLst>
              <a:rect l="0" t="0" r="r" b="b"/>
              <a:pathLst>
                <a:path w="13" h="3">
                  <a:moveTo>
                    <a:pt x="0" y="0"/>
                  </a:moveTo>
                  <a:lnTo>
                    <a:pt x="5" y="1"/>
                  </a:lnTo>
                  <a:lnTo>
                    <a:pt x="11" y="1"/>
                  </a:lnTo>
                  <a:lnTo>
                    <a:pt x="13" y="3"/>
                  </a:lnTo>
                  <a:lnTo>
                    <a:pt x="7"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1" name="Freeform 680"/>
            <p:cNvSpPr>
              <a:spLocks/>
            </p:cNvSpPr>
            <p:nvPr/>
          </p:nvSpPr>
          <p:spPr bwMode="auto">
            <a:xfrm>
              <a:off x="5340350" y="3406775"/>
              <a:ext cx="7938" cy="3175"/>
            </a:xfrm>
            <a:custGeom>
              <a:avLst/>
              <a:gdLst>
                <a:gd name="T0" fmla="*/ 3 w 5"/>
                <a:gd name="T1" fmla="*/ 0 h 2"/>
                <a:gd name="T2" fmla="*/ 5 w 5"/>
                <a:gd name="T3" fmla="*/ 0 h 2"/>
                <a:gd name="T4" fmla="*/ 3 w 5"/>
                <a:gd name="T5" fmla="*/ 2 h 2"/>
                <a:gd name="T6" fmla="*/ 3 w 5"/>
                <a:gd name="T7" fmla="*/ 2 h 2"/>
                <a:gd name="T8" fmla="*/ 0 w 5"/>
                <a:gd name="T9" fmla="*/ 2 h 2"/>
                <a:gd name="T10" fmla="*/ 3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3" y="0"/>
                  </a:moveTo>
                  <a:lnTo>
                    <a:pt x="5" y="0"/>
                  </a:lnTo>
                  <a:lnTo>
                    <a:pt x="3" y="2"/>
                  </a:lnTo>
                  <a:lnTo>
                    <a:pt x="3" y="2"/>
                  </a:lnTo>
                  <a:lnTo>
                    <a:pt x="0" y="2"/>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2" name="Freeform 681"/>
            <p:cNvSpPr>
              <a:spLocks/>
            </p:cNvSpPr>
            <p:nvPr/>
          </p:nvSpPr>
          <p:spPr bwMode="auto">
            <a:xfrm>
              <a:off x="7358063" y="3513138"/>
              <a:ext cx="25400" cy="0"/>
            </a:xfrm>
            <a:custGeom>
              <a:avLst/>
              <a:gdLst>
                <a:gd name="T0" fmla="*/ 16 w 16"/>
                <a:gd name="T1" fmla="*/ 13 w 16"/>
                <a:gd name="T2" fmla="*/ 7 w 16"/>
                <a:gd name="T3" fmla="*/ 0 w 16"/>
                <a:gd name="T4" fmla="*/ 7 w 16"/>
                <a:gd name="T5" fmla="*/ 16 w 16"/>
              </a:gdLst>
              <a:ahLst/>
              <a:cxnLst>
                <a:cxn ang="0">
                  <a:pos x="T0" y="0"/>
                </a:cxn>
                <a:cxn ang="0">
                  <a:pos x="T1" y="0"/>
                </a:cxn>
                <a:cxn ang="0">
                  <a:pos x="T2" y="0"/>
                </a:cxn>
                <a:cxn ang="0">
                  <a:pos x="T3" y="0"/>
                </a:cxn>
                <a:cxn ang="0">
                  <a:pos x="T4" y="0"/>
                </a:cxn>
                <a:cxn ang="0">
                  <a:pos x="T5" y="0"/>
                </a:cxn>
              </a:cxnLst>
              <a:rect l="0" t="0" r="r" b="b"/>
              <a:pathLst>
                <a:path w="16">
                  <a:moveTo>
                    <a:pt x="16" y="0"/>
                  </a:moveTo>
                  <a:lnTo>
                    <a:pt x="13" y="0"/>
                  </a:lnTo>
                  <a:lnTo>
                    <a:pt x="7" y="0"/>
                  </a:lnTo>
                  <a:lnTo>
                    <a:pt x="0" y="0"/>
                  </a:lnTo>
                  <a:lnTo>
                    <a:pt x="7" y="0"/>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3" name="Freeform 682"/>
            <p:cNvSpPr>
              <a:spLocks/>
            </p:cNvSpPr>
            <p:nvPr/>
          </p:nvSpPr>
          <p:spPr bwMode="auto">
            <a:xfrm>
              <a:off x="9120188" y="3457575"/>
              <a:ext cx="12700" cy="0"/>
            </a:xfrm>
            <a:custGeom>
              <a:avLst/>
              <a:gdLst>
                <a:gd name="T0" fmla="*/ 0 w 8"/>
                <a:gd name="T1" fmla="*/ 6 w 8"/>
                <a:gd name="T2" fmla="*/ 6 w 8"/>
                <a:gd name="T3" fmla="*/ 8 w 8"/>
                <a:gd name="T4" fmla="*/ 4 w 8"/>
                <a:gd name="T5" fmla="*/ 0 w 8"/>
              </a:gdLst>
              <a:ahLst/>
              <a:cxnLst>
                <a:cxn ang="0">
                  <a:pos x="T0" y="0"/>
                </a:cxn>
                <a:cxn ang="0">
                  <a:pos x="T1" y="0"/>
                </a:cxn>
                <a:cxn ang="0">
                  <a:pos x="T2" y="0"/>
                </a:cxn>
                <a:cxn ang="0">
                  <a:pos x="T3" y="0"/>
                </a:cxn>
                <a:cxn ang="0">
                  <a:pos x="T4" y="0"/>
                </a:cxn>
                <a:cxn ang="0">
                  <a:pos x="T5" y="0"/>
                </a:cxn>
              </a:cxnLst>
              <a:rect l="0" t="0" r="r" b="b"/>
              <a:pathLst>
                <a:path w="8">
                  <a:moveTo>
                    <a:pt x="0" y="0"/>
                  </a:moveTo>
                  <a:lnTo>
                    <a:pt x="6" y="0"/>
                  </a:lnTo>
                  <a:lnTo>
                    <a:pt x="6" y="0"/>
                  </a:lnTo>
                  <a:lnTo>
                    <a:pt x="8" y="0"/>
                  </a:lnTo>
                  <a:lnTo>
                    <a:pt x="4"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4" name="Freeform 683"/>
            <p:cNvSpPr>
              <a:spLocks/>
            </p:cNvSpPr>
            <p:nvPr/>
          </p:nvSpPr>
          <p:spPr bwMode="auto">
            <a:xfrm>
              <a:off x="8175625" y="3506788"/>
              <a:ext cx="20638" cy="3175"/>
            </a:xfrm>
            <a:custGeom>
              <a:avLst/>
              <a:gdLst>
                <a:gd name="T0" fmla="*/ 0 w 13"/>
                <a:gd name="T1" fmla="*/ 0 h 2"/>
                <a:gd name="T2" fmla="*/ 6 w 13"/>
                <a:gd name="T3" fmla="*/ 2 h 2"/>
                <a:gd name="T4" fmla="*/ 13 w 13"/>
                <a:gd name="T5" fmla="*/ 2 h 2"/>
                <a:gd name="T6" fmla="*/ 0 w 13"/>
                <a:gd name="T7" fmla="*/ 0 h 2"/>
              </a:gdLst>
              <a:ahLst/>
              <a:cxnLst>
                <a:cxn ang="0">
                  <a:pos x="T0" y="T1"/>
                </a:cxn>
                <a:cxn ang="0">
                  <a:pos x="T2" y="T3"/>
                </a:cxn>
                <a:cxn ang="0">
                  <a:pos x="T4" y="T5"/>
                </a:cxn>
                <a:cxn ang="0">
                  <a:pos x="T6" y="T7"/>
                </a:cxn>
              </a:cxnLst>
              <a:rect l="0" t="0" r="r" b="b"/>
              <a:pathLst>
                <a:path w="13" h="2">
                  <a:moveTo>
                    <a:pt x="0" y="0"/>
                  </a:moveTo>
                  <a:lnTo>
                    <a:pt x="6" y="2"/>
                  </a:lnTo>
                  <a:lnTo>
                    <a:pt x="13"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5" name="Freeform 684"/>
            <p:cNvSpPr>
              <a:spLocks/>
            </p:cNvSpPr>
            <p:nvPr/>
          </p:nvSpPr>
          <p:spPr bwMode="auto">
            <a:xfrm>
              <a:off x="10082213" y="3398838"/>
              <a:ext cx="23813" cy="1588"/>
            </a:xfrm>
            <a:custGeom>
              <a:avLst/>
              <a:gdLst>
                <a:gd name="T0" fmla="*/ 8 w 15"/>
                <a:gd name="T1" fmla="*/ 0 h 1"/>
                <a:gd name="T2" fmla="*/ 15 w 15"/>
                <a:gd name="T3" fmla="*/ 0 h 1"/>
                <a:gd name="T4" fmla="*/ 9 w 15"/>
                <a:gd name="T5" fmla="*/ 1 h 1"/>
                <a:gd name="T6" fmla="*/ 4 w 15"/>
                <a:gd name="T7" fmla="*/ 1 h 1"/>
                <a:gd name="T8" fmla="*/ 0 w 15"/>
                <a:gd name="T9" fmla="*/ 0 h 1"/>
                <a:gd name="T10" fmla="*/ 8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8" y="0"/>
                  </a:moveTo>
                  <a:lnTo>
                    <a:pt x="15" y="0"/>
                  </a:lnTo>
                  <a:lnTo>
                    <a:pt x="9" y="1"/>
                  </a:lnTo>
                  <a:lnTo>
                    <a:pt x="4" y="1"/>
                  </a:lnTo>
                  <a:lnTo>
                    <a:pt x="0" y="0"/>
                  </a:lnTo>
                  <a:lnTo>
                    <a:pt x="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6" name="Freeform 685"/>
            <p:cNvSpPr>
              <a:spLocks/>
            </p:cNvSpPr>
            <p:nvPr/>
          </p:nvSpPr>
          <p:spPr bwMode="auto">
            <a:xfrm>
              <a:off x="9904413" y="3398838"/>
              <a:ext cx="3175"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7" name="Freeform 686"/>
            <p:cNvSpPr>
              <a:spLocks/>
            </p:cNvSpPr>
            <p:nvPr/>
          </p:nvSpPr>
          <p:spPr bwMode="auto">
            <a:xfrm>
              <a:off x="9775825" y="3395663"/>
              <a:ext cx="3175" cy="3175"/>
            </a:xfrm>
            <a:custGeom>
              <a:avLst/>
              <a:gdLst>
                <a:gd name="T0" fmla="*/ 2 w 2"/>
                <a:gd name="T1" fmla="*/ 0 h 2"/>
                <a:gd name="T2" fmla="*/ 2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2" y="2"/>
                  </a:lnTo>
                  <a:lnTo>
                    <a:pt x="0" y="2"/>
                  </a:lnTo>
                  <a:lnTo>
                    <a:pt x="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8" name="Freeform 687"/>
            <p:cNvSpPr>
              <a:spLocks/>
            </p:cNvSpPr>
            <p:nvPr/>
          </p:nvSpPr>
          <p:spPr bwMode="auto">
            <a:xfrm>
              <a:off x="9994900" y="3386138"/>
              <a:ext cx="87313" cy="20638"/>
            </a:xfrm>
            <a:custGeom>
              <a:avLst/>
              <a:gdLst>
                <a:gd name="T0" fmla="*/ 39 w 55"/>
                <a:gd name="T1" fmla="*/ 0 h 13"/>
                <a:gd name="T2" fmla="*/ 42 w 55"/>
                <a:gd name="T3" fmla="*/ 2 h 13"/>
                <a:gd name="T4" fmla="*/ 46 w 55"/>
                <a:gd name="T5" fmla="*/ 2 h 13"/>
                <a:gd name="T6" fmla="*/ 48 w 55"/>
                <a:gd name="T7" fmla="*/ 4 h 13"/>
                <a:gd name="T8" fmla="*/ 52 w 55"/>
                <a:gd name="T9" fmla="*/ 6 h 13"/>
                <a:gd name="T10" fmla="*/ 55 w 55"/>
                <a:gd name="T11" fmla="*/ 8 h 13"/>
                <a:gd name="T12" fmla="*/ 44 w 55"/>
                <a:gd name="T13" fmla="*/ 11 h 13"/>
                <a:gd name="T14" fmla="*/ 35 w 55"/>
                <a:gd name="T15" fmla="*/ 13 h 13"/>
                <a:gd name="T16" fmla="*/ 24 w 55"/>
                <a:gd name="T17" fmla="*/ 13 h 13"/>
                <a:gd name="T18" fmla="*/ 17 w 55"/>
                <a:gd name="T19" fmla="*/ 13 h 13"/>
                <a:gd name="T20" fmla="*/ 9 w 55"/>
                <a:gd name="T21" fmla="*/ 13 h 13"/>
                <a:gd name="T22" fmla="*/ 4 w 55"/>
                <a:gd name="T23" fmla="*/ 13 h 13"/>
                <a:gd name="T24" fmla="*/ 0 w 55"/>
                <a:gd name="T25" fmla="*/ 9 h 13"/>
                <a:gd name="T26" fmla="*/ 11 w 55"/>
                <a:gd name="T27" fmla="*/ 8 h 13"/>
                <a:gd name="T28" fmla="*/ 20 w 55"/>
                <a:gd name="T29" fmla="*/ 6 h 13"/>
                <a:gd name="T30" fmla="*/ 29 w 55"/>
                <a:gd name="T31" fmla="*/ 8 h 13"/>
                <a:gd name="T32" fmla="*/ 28 w 55"/>
                <a:gd name="T33" fmla="*/ 6 h 13"/>
                <a:gd name="T34" fmla="*/ 33 w 55"/>
                <a:gd name="T35" fmla="*/ 2 h 13"/>
                <a:gd name="T36" fmla="*/ 37 w 55"/>
                <a:gd name="T37" fmla="*/ 0 h 13"/>
                <a:gd name="T38" fmla="*/ 39 w 55"/>
                <a:gd name="T3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
                  <a:moveTo>
                    <a:pt x="39" y="0"/>
                  </a:moveTo>
                  <a:lnTo>
                    <a:pt x="42" y="2"/>
                  </a:lnTo>
                  <a:lnTo>
                    <a:pt x="46" y="2"/>
                  </a:lnTo>
                  <a:lnTo>
                    <a:pt x="48" y="4"/>
                  </a:lnTo>
                  <a:lnTo>
                    <a:pt x="52" y="6"/>
                  </a:lnTo>
                  <a:lnTo>
                    <a:pt x="55" y="8"/>
                  </a:lnTo>
                  <a:lnTo>
                    <a:pt x="44" y="11"/>
                  </a:lnTo>
                  <a:lnTo>
                    <a:pt x="35" y="13"/>
                  </a:lnTo>
                  <a:lnTo>
                    <a:pt x="24" y="13"/>
                  </a:lnTo>
                  <a:lnTo>
                    <a:pt x="17" y="13"/>
                  </a:lnTo>
                  <a:lnTo>
                    <a:pt x="9" y="13"/>
                  </a:lnTo>
                  <a:lnTo>
                    <a:pt x="4" y="13"/>
                  </a:lnTo>
                  <a:lnTo>
                    <a:pt x="0" y="9"/>
                  </a:lnTo>
                  <a:lnTo>
                    <a:pt x="11" y="8"/>
                  </a:lnTo>
                  <a:lnTo>
                    <a:pt x="20" y="6"/>
                  </a:lnTo>
                  <a:lnTo>
                    <a:pt x="29" y="8"/>
                  </a:lnTo>
                  <a:lnTo>
                    <a:pt x="28" y="6"/>
                  </a:lnTo>
                  <a:lnTo>
                    <a:pt x="33" y="2"/>
                  </a:lnTo>
                  <a:lnTo>
                    <a:pt x="37" y="0"/>
                  </a:lnTo>
                  <a:lnTo>
                    <a:pt x="3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89" name="Freeform 688"/>
            <p:cNvSpPr>
              <a:spLocks/>
            </p:cNvSpPr>
            <p:nvPr/>
          </p:nvSpPr>
          <p:spPr bwMode="auto">
            <a:xfrm>
              <a:off x="8577263" y="3479800"/>
              <a:ext cx="7938" cy="0"/>
            </a:xfrm>
            <a:custGeom>
              <a:avLst/>
              <a:gdLst>
                <a:gd name="T0" fmla="*/ 0 w 5"/>
                <a:gd name="T1" fmla="*/ 3 w 5"/>
                <a:gd name="T2" fmla="*/ 5 w 5"/>
                <a:gd name="T3" fmla="*/ 3 w 5"/>
                <a:gd name="T4" fmla="*/ 3 w 5"/>
                <a:gd name="T5" fmla="*/ 2 w 5"/>
                <a:gd name="T6" fmla="*/ 0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3" y="0"/>
                  </a:lnTo>
                  <a:lnTo>
                    <a:pt x="5" y="0"/>
                  </a:lnTo>
                  <a:lnTo>
                    <a:pt x="3" y="0"/>
                  </a:lnTo>
                  <a:lnTo>
                    <a:pt x="3" y="0"/>
                  </a:lnTo>
                  <a:lnTo>
                    <a:pt x="2"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0" name="Freeform 689"/>
            <p:cNvSpPr>
              <a:spLocks/>
            </p:cNvSpPr>
            <p:nvPr/>
          </p:nvSpPr>
          <p:spPr bwMode="auto">
            <a:xfrm>
              <a:off x="8734425" y="3465513"/>
              <a:ext cx="14288" cy="0"/>
            </a:xfrm>
            <a:custGeom>
              <a:avLst/>
              <a:gdLst>
                <a:gd name="T0" fmla="*/ 0 w 9"/>
                <a:gd name="T1" fmla="*/ 9 w 9"/>
                <a:gd name="T2" fmla="*/ 4 w 9"/>
                <a:gd name="T3" fmla="*/ 0 w 9"/>
              </a:gdLst>
              <a:ahLst/>
              <a:cxnLst>
                <a:cxn ang="0">
                  <a:pos x="T0" y="0"/>
                </a:cxn>
                <a:cxn ang="0">
                  <a:pos x="T1" y="0"/>
                </a:cxn>
                <a:cxn ang="0">
                  <a:pos x="T2" y="0"/>
                </a:cxn>
                <a:cxn ang="0">
                  <a:pos x="T3" y="0"/>
                </a:cxn>
              </a:cxnLst>
              <a:rect l="0" t="0" r="r" b="b"/>
              <a:pathLst>
                <a:path w="9">
                  <a:moveTo>
                    <a:pt x="0" y="0"/>
                  </a:moveTo>
                  <a:lnTo>
                    <a:pt x="9" y="0"/>
                  </a:lnTo>
                  <a:lnTo>
                    <a:pt x="4"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1" name="Freeform 690"/>
            <p:cNvSpPr>
              <a:spLocks/>
            </p:cNvSpPr>
            <p:nvPr/>
          </p:nvSpPr>
          <p:spPr bwMode="auto">
            <a:xfrm>
              <a:off x="9401175" y="3468688"/>
              <a:ext cx="3175" cy="3175"/>
            </a:xfrm>
            <a:custGeom>
              <a:avLst/>
              <a:gdLst>
                <a:gd name="T0" fmla="*/ 0 w 2"/>
                <a:gd name="T1" fmla="*/ 0 h 2"/>
                <a:gd name="T2" fmla="*/ 2 w 2"/>
                <a:gd name="T3" fmla="*/ 2 h 2"/>
                <a:gd name="T4" fmla="*/ 0 w 2"/>
                <a:gd name="T5" fmla="*/ 2 h 2"/>
                <a:gd name="T6" fmla="*/ 0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2"/>
                  </a:lnTo>
                  <a:lnTo>
                    <a:pt x="0" y="2"/>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2" name="Freeform 691"/>
            <p:cNvSpPr>
              <a:spLocks/>
            </p:cNvSpPr>
            <p:nvPr/>
          </p:nvSpPr>
          <p:spPr bwMode="auto">
            <a:xfrm>
              <a:off x="8716963" y="3465513"/>
              <a:ext cx="17463" cy="0"/>
            </a:xfrm>
            <a:custGeom>
              <a:avLst/>
              <a:gdLst>
                <a:gd name="T0" fmla="*/ 6 w 11"/>
                <a:gd name="T1" fmla="*/ 11 w 11"/>
                <a:gd name="T2" fmla="*/ 0 w 11"/>
                <a:gd name="T3" fmla="*/ 6 w 11"/>
              </a:gdLst>
              <a:ahLst/>
              <a:cxnLst>
                <a:cxn ang="0">
                  <a:pos x="T0" y="0"/>
                </a:cxn>
                <a:cxn ang="0">
                  <a:pos x="T1" y="0"/>
                </a:cxn>
                <a:cxn ang="0">
                  <a:pos x="T2" y="0"/>
                </a:cxn>
                <a:cxn ang="0">
                  <a:pos x="T3" y="0"/>
                </a:cxn>
              </a:cxnLst>
              <a:rect l="0" t="0" r="r" b="b"/>
              <a:pathLst>
                <a:path w="11">
                  <a:moveTo>
                    <a:pt x="6" y="0"/>
                  </a:moveTo>
                  <a:lnTo>
                    <a:pt x="11" y="0"/>
                  </a:lnTo>
                  <a:lnTo>
                    <a:pt x="0" y="0"/>
                  </a:lnTo>
                  <a:lnTo>
                    <a:pt x="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3" name="Freeform 692"/>
            <p:cNvSpPr>
              <a:spLocks/>
            </p:cNvSpPr>
            <p:nvPr/>
          </p:nvSpPr>
          <p:spPr bwMode="auto">
            <a:xfrm>
              <a:off x="2644775" y="3344863"/>
              <a:ext cx="52388" cy="15875"/>
            </a:xfrm>
            <a:custGeom>
              <a:avLst/>
              <a:gdLst>
                <a:gd name="T0" fmla="*/ 20 w 33"/>
                <a:gd name="T1" fmla="*/ 0 h 10"/>
                <a:gd name="T2" fmla="*/ 14 w 33"/>
                <a:gd name="T3" fmla="*/ 2 h 10"/>
                <a:gd name="T4" fmla="*/ 13 w 33"/>
                <a:gd name="T5" fmla="*/ 4 h 10"/>
                <a:gd name="T6" fmla="*/ 13 w 33"/>
                <a:gd name="T7" fmla="*/ 4 h 10"/>
                <a:gd name="T8" fmla="*/ 14 w 33"/>
                <a:gd name="T9" fmla="*/ 4 h 10"/>
                <a:gd name="T10" fmla="*/ 16 w 33"/>
                <a:gd name="T11" fmla="*/ 4 h 10"/>
                <a:gd name="T12" fmla="*/ 20 w 33"/>
                <a:gd name="T13" fmla="*/ 4 h 10"/>
                <a:gd name="T14" fmla="*/ 24 w 33"/>
                <a:gd name="T15" fmla="*/ 4 h 10"/>
                <a:gd name="T16" fmla="*/ 27 w 33"/>
                <a:gd name="T17" fmla="*/ 4 h 10"/>
                <a:gd name="T18" fmla="*/ 31 w 33"/>
                <a:gd name="T19" fmla="*/ 4 h 10"/>
                <a:gd name="T20" fmla="*/ 33 w 33"/>
                <a:gd name="T21" fmla="*/ 4 h 10"/>
                <a:gd name="T22" fmla="*/ 33 w 33"/>
                <a:gd name="T23" fmla="*/ 6 h 10"/>
                <a:gd name="T24" fmla="*/ 33 w 33"/>
                <a:gd name="T25" fmla="*/ 6 h 10"/>
                <a:gd name="T26" fmla="*/ 31 w 33"/>
                <a:gd name="T27" fmla="*/ 8 h 10"/>
                <a:gd name="T28" fmla="*/ 25 w 33"/>
                <a:gd name="T29" fmla="*/ 8 h 10"/>
                <a:gd name="T30" fmla="*/ 20 w 33"/>
                <a:gd name="T31" fmla="*/ 6 h 10"/>
                <a:gd name="T32" fmla="*/ 14 w 33"/>
                <a:gd name="T33" fmla="*/ 6 h 10"/>
                <a:gd name="T34" fmla="*/ 9 w 33"/>
                <a:gd name="T35" fmla="*/ 6 h 10"/>
                <a:gd name="T36" fmla="*/ 7 w 33"/>
                <a:gd name="T37" fmla="*/ 6 h 10"/>
                <a:gd name="T38" fmla="*/ 7 w 33"/>
                <a:gd name="T39" fmla="*/ 6 h 10"/>
                <a:gd name="T40" fmla="*/ 9 w 33"/>
                <a:gd name="T41" fmla="*/ 8 h 10"/>
                <a:gd name="T42" fmla="*/ 11 w 33"/>
                <a:gd name="T43" fmla="*/ 8 h 10"/>
                <a:gd name="T44" fmla="*/ 14 w 33"/>
                <a:gd name="T45" fmla="*/ 8 h 10"/>
                <a:gd name="T46" fmla="*/ 14 w 33"/>
                <a:gd name="T47" fmla="*/ 8 h 10"/>
                <a:gd name="T48" fmla="*/ 16 w 33"/>
                <a:gd name="T49" fmla="*/ 10 h 10"/>
                <a:gd name="T50" fmla="*/ 14 w 33"/>
                <a:gd name="T51" fmla="*/ 10 h 10"/>
                <a:gd name="T52" fmla="*/ 11 w 33"/>
                <a:gd name="T53" fmla="*/ 10 h 10"/>
                <a:gd name="T54" fmla="*/ 0 w 33"/>
                <a:gd name="T55" fmla="*/ 4 h 10"/>
                <a:gd name="T56" fmla="*/ 5 w 33"/>
                <a:gd name="T57" fmla="*/ 2 h 10"/>
                <a:gd name="T58" fmla="*/ 13 w 33"/>
                <a:gd name="T59" fmla="*/ 2 h 10"/>
                <a:gd name="T60" fmla="*/ 20 w 33"/>
                <a:gd name="T6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10">
                  <a:moveTo>
                    <a:pt x="20" y="0"/>
                  </a:moveTo>
                  <a:lnTo>
                    <a:pt x="14" y="2"/>
                  </a:lnTo>
                  <a:lnTo>
                    <a:pt x="13" y="4"/>
                  </a:lnTo>
                  <a:lnTo>
                    <a:pt x="13" y="4"/>
                  </a:lnTo>
                  <a:lnTo>
                    <a:pt x="14" y="4"/>
                  </a:lnTo>
                  <a:lnTo>
                    <a:pt x="16" y="4"/>
                  </a:lnTo>
                  <a:lnTo>
                    <a:pt x="20" y="4"/>
                  </a:lnTo>
                  <a:lnTo>
                    <a:pt x="24" y="4"/>
                  </a:lnTo>
                  <a:lnTo>
                    <a:pt x="27" y="4"/>
                  </a:lnTo>
                  <a:lnTo>
                    <a:pt x="31" y="4"/>
                  </a:lnTo>
                  <a:lnTo>
                    <a:pt x="33" y="4"/>
                  </a:lnTo>
                  <a:lnTo>
                    <a:pt x="33" y="6"/>
                  </a:lnTo>
                  <a:lnTo>
                    <a:pt x="33" y="6"/>
                  </a:lnTo>
                  <a:lnTo>
                    <a:pt x="31" y="8"/>
                  </a:lnTo>
                  <a:lnTo>
                    <a:pt x="25" y="8"/>
                  </a:lnTo>
                  <a:lnTo>
                    <a:pt x="20" y="6"/>
                  </a:lnTo>
                  <a:lnTo>
                    <a:pt x="14" y="6"/>
                  </a:lnTo>
                  <a:lnTo>
                    <a:pt x="9" y="6"/>
                  </a:lnTo>
                  <a:lnTo>
                    <a:pt x="7" y="6"/>
                  </a:lnTo>
                  <a:lnTo>
                    <a:pt x="7" y="6"/>
                  </a:lnTo>
                  <a:lnTo>
                    <a:pt x="9" y="8"/>
                  </a:lnTo>
                  <a:lnTo>
                    <a:pt x="11" y="8"/>
                  </a:lnTo>
                  <a:lnTo>
                    <a:pt x="14" y="8"/>
                  </a:lnTo>
                  <a:lnTo>
                    <a:pt x="14" y="8"/>
                  </a:lnTo>
                  <a:lnTo>
                    <a:pt x="16" y="10"/>
                  </a:lnTo>
                  <a:lnTo>
                    <a:pt x="14" y="10"/>
                  </a:lnTo>
                  <a:lnTo>
                    <a:pt x="11" y="10"/>
                  </a:lnTo>
                  <a:lnTo>
                    <a:pt x="0" y="4"/>
                  </a:lnTo>
                  <a:lnTo>
                    <a:pt x="5" y="2"/>
                  </a:lnTo>
                  <a:lnTo>
                    <a:pt x="13" y="2"/>
                  </a:lnTo>
                  <a:lnTo>
                    <a:pt x="2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4" name="Freeform 693"/>
            <p:cNvSpPr>
              <a:spLocks/>
            </p:cNvSpPr>
            <p:nvPr/>
          </p:nvSpPr>
          <p:spPr bwMode="auto">
            <a:xfrm>
              <a:off x="5143500" y="3378200"/>
              <a:ext cx="44450" cy="28575"/>
            </a:xfrm>
            <a:custGeom>
              <a:avLst/>
              <a:gdLst>
                <a:gd name="T0" fmla="*/ 13 w 28"/>
                <a:gd name="T1" fmla="*/ 0 h 18"/>
                <a:gd name="T2" fmla="*/ 19 w 28"/>
                <a:gd name="T3" fmla="*/ 2 h 18"/>
                <a:gd name="T4" fmla="*/ 23 w 28"/>
                <a:gd name="T5" fmla="*/ 2 h 18"/>
                <a:gd name="T6" fmla="*/ 24 w 28"/>
                <a:gd name="T7" fmla="*/ 3 h 18"/>
                <a:gd name="T8" fmla="*/ 26 w 28"/>
                <a:gd name="T9" fmla="*/ 3 h 18"/>
                <a:gd name="T10" fmla="*/ 26 w 28"/>
                <a:gd name="T11" fmla="*/ 5 h 18"/>
                <a:gd name="T12" fmla="*/ 28 w 28"/>
                <a:gd name="T13" fmla="*/ 7 h 18"/>
                <a:gd name="T14" fmla="*/ 24 w 28"/>
                <a:gd name="T15" fmla="*/ 5 h 18"/>
                <a:gd name="T16" fmla="*/ 21 w 28"/>
                <a:gd name="T17" fmla="*/ 7 h 18"/>
                <a:gd name="T18" fmla="*/ 17 w 28"/>
                <a:gd name="T19" fmla="*/ 11 h 18"/>
                <a:gd name="T20" fmla="*/ 13 w 28"/>
                <a:gd name="T21" fmla="*/ 13 h 18"/>
                <a:gd name="T22" fmla="*/ 11 w 28"/>
                <a:gd name="T23" fmla="*/ 14 h 18"/>
                <a:gd name="T24" fmla="*/ 13 w 28"/>
                <a:gd name="T25" fmla="*/ 16 h 18"/>
                <a:gd name="T26" fmla="*/ 15 w 28"/>
                <a:gd name="T27" fmla="*/ 18 h 18"/>
                <a:gd name="T28" fmla="*/ 10 w 28"/>
                <a:gd name="T29" fmla="*/ 18 h 18"/>
                <a:gd name="T30" fmla="*/ 4 w 28"/>
                <a:gd name="T31" fmla="*/ 18 h 18"/>
                <a:gd name="T32" fmla="*/ 0 w 28"/>
                <a:gd name="T33" fmla="*/ 18 h 18"/>
                <a:gd name="T34" fmla="*/ 6 w 28"/>
                <a:gd name="T35" fmla="*/ 16 h 18"/>
                <a:gd name="T36" fmla="*/ 10 w 28"/>
                <a:gd name="T37" fmla="*/ 14 h 18"/>
                <a:gd name="T38" fmla="*/ 10 w 28"/>
                <a:gd name="T39" fmla="*/ 13 h 18"/>
                <a:gd name="T40" fmla="*/ 10 w 28"/>
                <a:gd name="T41" fmla="*/ 11 h 18"/>
                <a:gd name="T42" fmla="*/ 10 w 28"/>
                <a:gd name="T43" fmla="*/ 9 h 18"/>
                <a:gd name="T44" fmla="*/ 10 w 28"/>
                <a:gd name="T45" fmla="*/ 5 h 18"/>
                <a:gd name="T46" fmla="*/ 10 w 28"/>
                <a:gd name="T47" fmla="*/ 3 h 18"/>
                <a:gd name="T48" fmla="*/ 11 w 28"/>
                <a:gd name="T49" fmla="*/ 2 h 18"/>
                <a:gd name="T50" fmla="*/ 13 w 28"/>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18">
                  <a:moveTo>
                    <a:pt x="13" y="0"/>
                  </a:moveTo>
                  <a:lnTo>
                    <a:pt x="19" y="2"/>
                  </a:lnTo>
                  <a:lnTo>
                    <a:pt x="23" y="2"/>
                  </a:lnTo>
                  <a:lnTo>
                    <a:pt x="24" y="3"/>
                  </a:lnTo>
                  <a:lnTo>
                    <a:pt x="26" y="3"/>
                  </a:lnTo>
                  <a:lnTo>
                    <a:pt x="26" y="5"/>
                  </a:lnTo>
                  <a:lnTo>
                    <a:pt x="28" y="7"/>
                  </a:lnTo>
                  <a:lnTo>
                    <a:pt x="24" y="5"/>
                  </a:lnTo>
                  <a:lnTo>
                    <a:pt x="21" y="7"/>
                  </a:lnTo>
                  <a:lnTo>
                    <a:pt x="17" y="11"/>
                  </a:lnTo>
                  <a:lnTo>
                    <a:pt x="13" y="13"/>
                  </a:lnTo>
                  <a:lnTo>
                    <a:pt x="11" y="14"/>
                  </a:lnTo>
                  <a:lnTo>
                    <a:pt x="13" y="16"/>
                  </a:lnTo>
                  <a:lnTo>
                    <a:pt x="15" y="18"/>
                  </a:lnTo>
                  <a:lnTo>
                    <a:pt x="10" y="18"/>
                  </a:lnTo>
                  <a:lnTo>
                    <a:pt x="4" y="18"/>
                  </a:lnTo>
                  <a:lnTo>
                    <a:pt x="0" y="18"/>
                  </a:lnTo>
                  <a:lnTo>
                    <a:pt x="6" y="16"/>
                  </a:lnTo>
                  <a:lnTo>
                    <a:pt x="10" y="14"/>
                  </a:lnTo>
                  <a:lnTo>
                    <a:pt x="10" y="13"/>
                  </a:lnTo>
                  <a:lnTo>
                    <a:pt x="10" y="11"/>
                  </a:lnTo>
                  <a:lnTo>
                    <a:pt x="10" y="9"/>
                  </a:lnTo>
                  <a:lnTo>
                    <a:pt x="10" y="5"/>
                  </a:lnTo>
                  <a:lnTo>
                    <a:pt x="10" y="3"/>
                  </a:lnTo>
                  <a:lnTo>
                    <a:pt x="11" y="2"/>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5" name="Freeform 694"/>
            <p:cNvSpPr>
              <a:spLocks/>
            </p:cNvSpPr>
            <p:nvPr/>
          </p:nvSpPr>
          <p:spPr bwMode="auto">
            <a:xfrm>
              <a:off x="5167313" y="3406775"/>
              <a:ext cx="17463" cy="6350"/>
            </a:xfrm>
            <a:custGeom>
              <a:avLst/>
              <a:gdLst>
                <a:gd name="T0" fmla="*/ 0 w 11"/>
                <a:gd name="T1" fmla="*/ 0 h 4"/>
                <a:gd name="T2" fmla="*/ 8 w 11"/>
                <a:gd name="T3" fmla="*/ 2 h 4"/>
                <a:gd name="T4" fmla="*/ 11 w 11"/>
                <a:gd name="T5" fmla="*/ 4 h 4"/>
                <a:gd name="T6" fmla="*/ 8 w 11"/>
                <a:gd name="T7" fmla="*/ 4 h 4"/>
                <a:gd name="T8" fmla="*/ 4 w 11"/>
                <a:gd name="T9" fmla="*/ 2 h 4"/>
                <a:gd name="T10" fmla="*/ 0 w 11"/>
                <a:gd name="T11" fmla="*/ 2 h 4"/>
                <a:gd name="T12" fmla="*/ 0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0" y="0"/>
                  </a:moveTo>
                  <a:lnTo>
                    <a:pt x="8" y="2"/>
                  </a:lnTo>
                  <a:lnTo>
                    <a:pt x="11" y="4"/>
                  </a:lnTo>
                  <a:lnTo>
                    <a:pt x="8" y="4"/>
                  </a:lnTo>
                  <a:lnTo>
                    <a:pt x="4" y="2"/>
                  </a:lnTo>
                  <a:lnTo>
                    <a:pt x="0"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6" name="Freeform 695"/>
            <p:cNvSpPr>
              <a:spLocks/>
            </p:cNvSpPr>
            <p:nvPr/>
          </p:nvSpPr>
          <p:spPr bwMode="auto">
            <a:xfrm>
              <a:off x="3094038" y="3357563"/>
              <a:ext cx="15875" cy="3175"/>
            </a:xfrm>
            <a:custGeom>
              <a:avLst/>
              <a:gdLst>
                <a:gd name="T0" fmla="*/ 4 w 10"/>
                <a:gd name="T1" fmla="*/ 0 h 2"/>
                <a:gd name="T2" fmla="*/ 6 w 10"/>
                <a:gd name="T3" fmla="*/ 0 h 2"/>
                <a:gd name="T4" fmla="*/ 10 w 10"/>
                <a:gd name="T5" fmla="*/ 2 h 2"/>
                <a:gd name="T6" fmla="*/ 0 w 10"/>
                <a:gd name="T7" fmla="*/ 0 h 2"/>
                <a:gd name="T8" fmla="*/ 4 w 10"/>
                <a:gd name="T9" fmla="*/ 0 h 2"/>
              </a:gdLst>
              <a:ahLst/>
              <a:cxnLst>
                <a:cxn ang="0">
                  <a:pos x="T0" y="T1"/>
                </a:cxn>
                <a:cxn ang="0">
                  <a:pos x="T2" y="T3"/>
                </a:cxn>
                <a:cxn ang="0">
                  <a:pos x="T4" y="T5"/>
                </a:cxn>
                <a:cxn ang="0">
                  <a:pos x="T6" y="T7"/>
                </a:cxn>
                <a:cxn ang="0">
                  <a:pos x="T8" y="T9"/>
                </a:cxn>
              </a:cxnLst>
              <a:rect l="0" t="0" r="r" b="b"/>
              <a:pathLst>
                <a:path w="10" h="2">
                  <a:moveTo>
                    <a:pt x="4" y="0"/>
                  </a:moveTo>
                  <a:lnTo>
                    <a:pt x="6" y="0"/>
                  </a:lnTo>
                  <a:lnTo>
                    <a:pt x="10" y="2"/>
                  </a:lnTo>
                  <a:lnTo>
                    <a:pt x="0" y="0"/>
                  </a:lnTo>
                  <a:lnTo>
                    <a:pt x="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7" name="Freeform 696"/>
            <p:cNvSpPr>
              <a:spLocks/>
            </p:cNvSpPr>
            <p:nvPr/>
          </p:nvSpPr>
          <p:spPr bwMode="auto">
            <a:xfrm>
              <a:off x="7424738" y="3362325"/>
              <a:ext cx="17463" cy="6350"/>
            </a:xfrm>
            <a:custGeom>
              <a:avLst/>
              <a:gdLst>
                <a:gd name="T0" fmla="*/ 11 w 11"/>
                <a:gd name="T1" fmla="*/ 0 h 4"/>
                <a:gd name="T2" fmla="*/ 6 w 11"/>
                <a:gd name="T3" fmla="*/ 2 h 4"/>
                <a:gd name="T4" fmla="*/ 0 w 11"/>
                <a:gd name="T5" fmla="*/ 4 h 4"/>
                <a:gd name="T6" fmla="*/ 2 w 11"/>
                <a:gd name="T7" fmla="*/ 2 h 4"/>
                <a:gd name="T8" fmla="*/ 6 w 11"/>
                <a:gd name="T9" fmla="*/ 2 h 4"/>
                <a:gd name="T10" fmla="*/ 11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11" y="0"/>
                  </a:moveTo>
                  <a:lnTo>
                    <a:pt x="6" y="2"/>
                  </a:lnTo>
                  <a:lnTo>
                    <a:pt x="0" y="4"/>
                  </a:lnTo>
                  <a:lnTo>
                    <a:pt x="2" y="2"/>
                  </a:lnTo>
                  <a:lnTo>
                    <a:pt x="6" y="2"/>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8" name="Freeform 697"/>
            <p:cNvSpPr>
              <a:spLocks/>
            </p:cNvSpPr>
            <p:nvPr/>
          </p:nvSpPr>
          <p:spPr bwMode="auto">
            <a:xfrm>
              <a:off x="5492750" y="3398838"/>
              <a:ext cx="25400" cy="1588"/>
            </a:xfrm>
            <a:custGeom>
              <a:avLst/>
              <a:gdLst>
                <a:gd name="T0" fmla="*/ 0 w 16"/>
                <a:gd name="T1" fmla="*/ 0 h 1"/>
                <a:gd name="T2" fmla="*/ 16 w 16"/>
                <a:gd name="T3" fmla="*/ 1 h 1"/>
                <a:gd name="T4" fmla="*/ 12 w 16"/>
                <a:gd name="T5" fmla="*/ 1 h 1"/>
                <a:gd name="T6" fmla="*/ 9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lnTo>
                    <a:pt x="16" y="1"/>
                  </a:lnTo>
                  <a:lnTo>
                    <a:pt x="12" y="1"/>
                  </a:lnTo>
                  <a:lnTo>
                    <a:pt x="9" y="1"/>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699" name="Freeform 698"/>
            <p:cNvSpPr>
              <a:spLocks/>
            </p:cNvSpPr>
            <p:nvPr/>
          </p:nvSpPr>
          <p:spPr bwMode="auto">
            <a:xfrm>
              <a:off x="4406900" y="3500438"/>
              <a:ext cx="52388" cy="9525"/>
            </a:xfrm>
            <a:custGeom>
              <a:avLst/>
              <a:gdLst>
                <a:gd name="T0" fmla="*/ 13 w 33"/>
                <a:gd name="T1" fmla="*/ 0 h 6"/>
                <a:gd name="T2" fmla="*/ 19 w 33"/>
                <a:gd name="T3" fmla="*/ 2 h 6"/>
                <a:gd name="T4" fmla="*/ 22 w 33"/>
                <a:gd name="T5" fmla="*/ 2 h 6"/>
                <a:gd name="T6" fmla="*/ 26 w 33"/>
                <a:gd name="T7" fmla="*/ 2 h 6"/>
                <a:gd name="T8" fmla="*/ 30 w 33"/>
                <a:gd name="T9" fmla="*/ 2 h 6"/>
                <a:gd name="T10" fmla="*/ 33 w 33"/>
                <a:gd name="T11" fmla="*/ 0 h 6"/>
                <a:gd name="T12" fmla="*/ 33 w 33"/>
                <a:gd name="T13" fmla="*/ 0 h 6"/>
                <a:gd name="T14" fmla="*/ 33 w 33"/>
                <a:gd name="T15" fmla="*/ 2 h 6"/>
                <a:gd name="T16" fmla="*/ 32 w 33"/>
                <a:gd name="T17" fmla="*/ 4 h 6"/>
                <a:gd name="T18" fmla="*/ 17 w 33"/>
                <a:gd name="T19" fmla="*/ 6 h 6"/>
                <a:gd name="T20" fmla="*/ 0 w 33"/>
                <a:gd name="T21" fmla="*/ 4 h 6"/>
                <a:gd name="T22" fmla="*/ 13 w 33"/>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
                  <a:moveTo>
                    <a:pt x="13" y="0"/>
                  </a:moveTo>
                  <a:lnTo>
                    <a:pt x="19" y="2"/>
                  </a:lnTo>
                  <a:lnTo>
                    <a:pt x="22" y="2"/>
                  </a:lnTo>
                  <a:lnTo>
                    <a:pt x="26" y="2"/>
                  </a:lnTo>
                  <a:lnTo>
                    <a:pt x="30" y="2"/>
                  </a:lnTo>
                  <a:lnTo>
                    <a:pt x="33" y="0"/>
                  </a:lnTo>
                  <a:lnTo>
                    <a:pt x="33" y="0"/>
                  </a:lnTo>
                  <a:lnTo>
                    <a:pt x="33" y="2"/>
                  </a:lnTo>
                  <a:lnTo>
                    <a:pt x="32" y="4"/>
                  </a:lnTo>
                  <a:lnTo>
                    <a:pt x="17" y="6"/>
                  </a:lnTo>
                  <a:lnTo>
                    <a:pt x="0" y="4"/>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0" name="Rectangle 699"/>
            <p:cNvSpPr>
              <a:spLocks noChangeArrowheads="1"/>
            </p:cNvSpPr>
            <p:nvPr/>
          </p:nvSpPr>
          <p:spPr bwMode="auto">
            <a:xfrm>
              <a:off x="2644775" y="3348038"/>
              <a:ext cx="1588" cy="3175"/>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1" name="Freeform 700"/>
            <p:cNvSpPr>
              <a:spLocks/>
            </p:cNvSpPr>
            <p:nvPr/>
          </p:nvSpPr>
          <p:spPr bwMode="auto">
            <a:xfrm>
              <a:off x="3840163" y="3509963"/>
              <a:ext cx="7938" cy="0"/>
            </a:xfrm>
            <a:custGeom>
              <a:avLst/>
              <a:gdLst>
                <a:gd name="T0" fmla="*/ 0 w 5"/>
                <a:gd name="T1" fmla="*/ 5 w 5"/>
                <a:gd name="T2" fmla="*/ 2 w 5"/>
                <a:gd name="T3" fmla="*/ 0 w 5"/>
              </a:gdLst>
              <a:ahLst/>
              <a:cxnLst>
                <a:cxn ang="0">
                  <a:pos x="T0" y="0"/>
                </a:cxn>
                <a:cxn ang="0">
                  <a:pos x="T1" y="0"/>
                </a:cxn>
                <a:cxn ang="0">
                  <a:pos x="T2" y="0"/>
                </a:cxn>
                <a:cxn ang="0">
                  <a:pos x="T3" y="0"/>
                </a:cxn>
              </a:cxnLst>
              <a:rect l="0" t="0" r="r" b="b"/>
              <a:pathLst>
                <a:path w="5">
                  <a:moveTo>
                    <a:pt x="0" y="0"/>
                  </a:moveTo>
                  <a:lnTo>
                    <a:pt x="5" y="0"/>
                  </a:lnTo>
                  <a:lnTo>
                    <a:pt x="2"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2" name="Freeform 701"/>
            <p:cNvSpPr>
              <a:spLocks/>
            </p:cNvSpPr>
            <p:nvPr/>
          </p:nvSpPr>
          <p:spPr bwMode="auto">
            <a:xfrm>
              <a:off x="5291138" y="3409950"/>
              <a:ext cx="77788" cy="3175"/>
            </a:xfrm>
            <a:custGeom>
              <a:avLst/>
              <a:gdLst>
                <a:gd name="T0" fmla="*/ 7 w 49"/>
                <a:gd name="T1" fmla="*/ 0 h 2"/>
                <a:gd name="T2" fmla="*/ 16 w 49"/>
                <a:gd name="T3" fmla="*/ 2 h 2"/>
                <a:gd name="T4" fmla="*/ 27 w 49"/>
                <a:gd name="T5" fmla="*/ 2 h 2"/>
                <a:gd name="T6" fmla="*/ 34 w 49"/>
                <a:gd name="T7" fmla="*/ 0 h 2"/>
                <a:gd name="T8" fmla="*/ 49 w 49"/>
                <a:gd name="T9" fmla="*/ 2 h 2"/>
                <a:gd name="T10" fmla="*/ 0 w 49"/>
                <a:gd name="T11" fmla="*/ 2 h 2"/>
                <a:gd name="T12" fmla="*/ 7 w 4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9" h="2">
                  <a:moveTo>
                    <a:pt x="7" y="0"/>
                  </a:moveTo>
                  <a:lnTo>
                    <a:pt x="16" y="2"/>
                  </a:lnTo>
                  <a:lnTo>
                    <a:pt x="27" y="2"/>
                  </a:lnTo>
                  <a:lnTo>
                    <a:pt x="34" y="0"/>
                  </a:lnTo>
                  <a:lnTo>
                    <a:pt x="49" y="2"/>
                  </a:lnTo>
                  <a:lnTo>
                    <a:pt x="0" y="2"/>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3" name="Freeform 702"/>
            <p:cNvSpPr>
              <a:spLocks noEditPoints="1"/>
            </p:cNvSpPr>
            <p:nvPr/>
          </p:nvSpPr>
          <p:spPr bwMode="auto">
            <a:xfrm>
              <a:off x="1270000" y="3340100"/>
              <a:ext cx="9353550" cy="184150"/>
            </a:xfrm>
            <a:custGeom>
              <a:avLst/>
              <a:gdLst>
                <a:gd name="T0" fmla="*/ 4903 w 5892"/>
                <a:gd name="T1" fmla="*/ 75 h 116"/>
                <a:gd name="T2" fmla="*/ 3234 w 5892"/>
                <a:gd name="T3" fmla="*/ 11 h 116"/>
                <a:gd name="T4" fmla="*/ 3293 w 5892"/>
                <a:gd name="T5" fmla="*/ 29 h 116"/>
                <a:gd name="T6" fmla="*/ 3798 w 5892"/>
                <a:gd name="T7" fmla="*/ 22 h 116"/>
                <a:gd name="T8" fmla="*/ 3840 w 5892"/>
                <a:gd name="T9" fmla="*/ 35 h 116"/>
                <a:gd name="T10" fmla="*/ 4168 w 5892"/>
                <a:gd name="T11" fmla="*/ 18 h 116"/>
                <a:gd name="T12" fmla="*/ 4816 w 5892"/>
                <a:gd name="T13" fmla="*/ 18 h 116"/>
                <a:gd name="T14" fmla="*/ 4864 w 5892"/>
                <a:gd name="T15" fmla="*/ 33 h 116"/>
                <a:gd name="T16" fmla="*/ 4991 w 5892"/>
                <a:gd name="T17" fmla="*/ 26 h 116"/>
                <a:gd name="T18" fmla="*/ 5176 w 5892"/>
                <a:gd name="T19" fmla="*/ 37 h 116"/>
                <a:gd name="T20" fmla="*/ 5295 w 5892"/>
                <a:gd name="T21" fmla="*/ 29 h 116"/>
                <a:gd name="T22" fmla="*/ 5424 w 5892"/>
                <a:gd name="T23" fmla="*/ 33 h 116"/>
                <a:gd name="T24" fmla="*/ 5538 w 5892"/>
                <a:gd name="T25" fmla="*/ 62 h 116"/>
                <a:gd name="T26" fmla="*/ 5658 w 5892"/>
                <a:gd name="T27" fmla="*/ 50 h 116"/>
                <a:gd name="T28" fmla="*/ 5763 w 5892"/>
                <a:gd name="T29" fmla="*/ 50 h 116"/>
                <a:gd name="T30" fmla="*/ 5831 w 5892"/>
                <a:gd name="T31" fmla="*/ 48 h 116"/>
                <a:gd name="T32" fmla="*/ 5870 w 5892"/>
                <a:gd name="T33" fmla="*/ 51 h 116"/>
                <a:gd name="T34" fmla="*/ 5728 w 5892"/>
                <a:gd name="T35" fmla="*/ 68 h 116"/>
                <a:gd name="T36" fmla="*/ 5590 w 5892"/>
                <a:gd name="T37" fmla="*/ 61 h 116"/>
                <a:gd name="T38" fmla="*/ 5492 w 5892"/>
                <a:gd name="T39" fmla="*/ 74 h 116"/>
                <a:gd name="T40" fmla="*/ 5439 w 5892"/>
                <a:gd name="T41" fmla="*/ 72 h 116"/>
                <a:gd name="T42" fmla="*/ 5330 w 5892"/>
                <a:gd name="T43" fmla="*/ 83 h 116"/>
                <a:gd name="T44" fmla="*/ 5124 w 5892"/>
                <a:gd name="T45" fmla="*/ 81 h 116"/>
                <a:gd name="T46" fmla="*/ 4956 w 5892"/>
                <a:gd name="T47" fmla="*/ 75 h 116"/>
                <a:gd name="T48" fmla="*/ 4711 w 5892"/>
                <a:gd name="T49" fmla="*/ 79 h 116"/>
                <a:gd name="T50" fmla="*/ 4549 w 5892"/>
                <a:gd name="T51" fmla="*/ 79 h 116"/>
                <a:gd name="T52" fmla="*/ 4459 w 5892"/>
                <a:gd name="T53" fmla="*/ 96 h 116"/>
                <a:gd name="T54" fmla="*/ 4441 w 5892"/>
                <a:gd name="T55" fmla="*/ 81 h 116"/>
                <a:gd name="T56" fmla="*/ 4349 w 5892"/>
                <a:gd name="T57" fmla="*/ 88 h 116"/>
                <a:gd name="T58" fmla="*/ 4376 w 5892"/>
                <a:gd name="T59" fmla="*/ 94 h 116"/>
                <a:gd name="T60" fmla="*/ 4231 w 5892"/>
                <a:gd name="T61" fmla="*/ 92 h 116"/>
                <a:gd name="T62" fmla="*/ 3960 w 5892"/>
                <a:gd name="T63" fmla="*/ 101 h 116"/>
                <a:gd name="T64" fmla="*/ 2789 w 5892"/>
                <a:gd name="T65" fmla="*/ 109 h 116"/>
                <a:gd name="T66" fmla="*/ 2052 w 5892"/>
                <a:gd name="T67" fmla="*/ 107 h 116"/>
                <a:gd name="T68" fmla="*/ 1888 w 5892"/>
                <a:gd name="T69" fmla="*/ 88 h 116"/>
                <a:gd name="T70" fmla="*/ 1659 w 5892"/>
                <a:gd name="T71" fmla="*/ 101 h 116"/>
                <a:gd name="T72" fmla="*/ 1448 w 5892"/>
                <a:gd name="T73" fmla="*/ 101 h 116"/>
                <a:gd name="T74" fmla="*/ 1262 w 5892"/>
                <a:gd name="T75" fmla="*/ 88 h 116"/>
                <a:gd name="T76" fmla="*/ 1070 w 5892"/>
                <a:gd name="T77" fmla="*/ 90 h 116"/>
                <a:gd name="T78" fmla="*/ 540 w 5892"/>
                <a:gd name="T79" fmla="*/ 88 h 116"/>
                <a:gd name="T80" fmla="*/ 414 w 5892"/>
                <a:gd name="T81" fmla="*/ 75 h 116"/>
                <a:gd name="T82" fmla="*/ 0 w 5892"/>
                <a:gd name="T83" fmla="*/ 42 h 116"/>
                <a:gd name="T84" fmla="*/ 212 w 5892"/>
                <a:gd name="T85" fmla="*/ 44 h 116"/>
                <a:gd name="T86" fmla="*/ 295 w 5892"/>
                <a:gd name="T87" fmla="*/ 31 h 116"/>
                <a:gd name="T88" fmla="*/ 477 w 5892"/>
                <a:gd name="T89" fmla="*/ 22 h 116"/>
                <a:gd name="T90" fmla="*/ 689 w 5892"/>
                <a:gd name="T91" fmla="*/ 29 h 116"/>
                <a:gd name="T92" fmla="*/ 792 w 5892"/>
                <a:gd name="T93" fmla="*/ 14 h 116"/>
                <a:gd name="T94" fmla="*/ 998 w 5892"/>
                <a:gd name="T95" fmla="*/ 9 h 116"/>
                <a:gd name="T96" fmla="*/ 1420 w 5892"/>
                <a:gd name="T97" fmla="*/ 22 h 116"/>
                <a:gd name="T98" fmla="*/ 1799 w 5892"/>
                <a:gd name="T99" fmla="*/ 24 h 116"/>
                <a:gd name="T100" fmla="*/ 1930 w 5892"/>
                <a:gd name="T101" fmla="*/ 16 h 116"/>
                <a:gd name="T102" fmla="*/ 2065 w 5892"/>
                <a:gd name="T103" fmla="*/ 22 h 116"/>
                <a:gd name="T104" fmla="*/ 2153 w 5892"/>
                <a:gd name="T105" fmla="*/ 20 h 116"/>
                <a:gd name="T106" fmla="*/ 2315 w 5892"/>
                <a:gd name="T107" fmla="*/ 9 h 116"/>
                <a:gd name="T108" fmla="*/ 2383 w 5892"/>
                <a:gd name="T109" fmla="*/ 11 h 116"/>
                <a:gd name="T110" fmla="*/ 2424 w 5892"/>
                <a:gd name="T111" fmla="*/ 42 h 116"/>
                <a:gd name="T112" fmla="*/ 2510 w 5892"/>
                <a:gd name="T113" fmla="*/ 53 h 116"/>
                <a:gd name="T114" fmla="*/ 2514 w 5892"/>
                <a:gd name="T115" fmla="*/ 38 h 116"/>
                <a:gd name="T116" fmla="*/ 2687 w 5892"/>
                <a:gd name="T117" fmla="*/ 14 h 116"/>
                <a:gd name="T118" fmla="*/ 2612 w 5892"/>
                <a:gd name="T119" fmla="*/ 42 h 116"/>
                <a:gd name="T120" fmla="*/ 2859 w 5892"/>
                <a:gd name="T121" fmla="*/ 37 h 116"/>
                <a:gd name="T122" fmla="*/ 3056 w 5892"/>
                <a:gd name="T123" fmla="*/ 11 h 116"/>
                <a:gd name="T124" fmla="*/ 3205 w 5892"/>
                <a:gd name="T125"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92" h="116">
                  <a:moveTo>
                    <a:pt x="5047" y="79"/>
                  </a:moveTo>
                  <a:lnTo>
                    <a:pt x="5054" y="81"/>
                  </a:lnTo>
                  <a:lnTo>
                    <a:pt x="5050" y="81"/>
                  </a:lnTo>
                  <a:lnTo>
                    <a:pt x="5047" y="79"/>
                  </a:lnTo>
                  <a:close/>
                  <a:moveTo>
                    <a:pt x="5118" y="75"/>
                  </a:moveTo>
                  <a:lnTo>
                    <a:pt x="5117" y="75"/>
                  </a:lnTo>
                  <a:lnTo>
                    <a:pt x="5113" y="75"/>
                  </a:lnTo>
                  <a:lnTo>
                    <a:pt x="5109" y="77"/>
                  </a:lnTo>
                  <a:lnTo>
                    <a:pt x="5113" y="77"/>
                  </a:lnTo>
                  <a:lnTo>
                    <a:pt x="5117" y="77"/>
                  </a:lnTo>
                  <a:lnTo>
                    <a:pt x="5118" y="75"/>
                  </a:lnTo>
                  <a:lnTo>
                    <a:pt x="5118" y="75"/>
                  </a:lnTo>
                  <a:close/>
                  <a:moveTo>
                    <a:pt x="4840" y="72"/>
                  </a:moveTo>
                  <a:lnTo>
                    <a:pt x="4829" y="74"/>
                  </a:lnTo>
                  <a:lnTo>
                    <a:pt x="4820" y="75"/>
                  </a:lnTo>
                  <a:lnTo>
                    <a:pt x="4824" y="77"/>
                  </a:lnTo>
                  <a:lnTo>
                    <a:pt x="4829" y="79"/>
                  </a:lnTo>
                  <a:lnTo>
                    <a:pt x="4837" y="81"/>
                  </a:lnTo>
                  <a:lnTo>
                    <a:pt x="4844" y="81"/>
                  </a:lnTo>
                  <a:lnTo>
                    <a:pt x="4842" y="81"/>
                  </a:lnTo>
                  <a:lnTo>
                    <a:pt x="4840" y="77"/>
                  </a:lnTo>
                  <a:lnTo>
                    <a:pt x="4837" y="77"/>
                  </a:lnTo>
                  <a:lnTo>
                    <a:pt x="4859" y="77"/>
                  </a:lnTo>
                  <a:lnTo>
                    <a:pt x="4881" y="77"/>
                  </a:lnTo>
                  <a:lnTo>
                    <a:pt x="4905" y="79"/>
                  </a:lnTo>
                  <a:lnTo>
                    <a:pt x="4903" y="77"/>
                  </a:lnTo>
                  <a:lnTo>
                    <a:pt x="4903" y="77"/>
                  </a:lnTo>
                  <a:lnTo>
                    <a:pt x="4905" y="75"/>
                  </a:lnTo>
                  <a:lnTo>
                    <a:pt x="4903" y="75"/>
                  </a:lnTo>
                  <a:lnTo>
                    <a:pt x="4903" y="75"/>
                  </a:lnTo>
                  <a:lnTo>
                    <a:pt x="4901" y="75"/>
                  </a:lnTo>
                  <a:lnTo>
                    <a:pt x="4897" y="75"/>
                  </a:lnTo>
                  <a:lnTo>
                    <a:pt x="4892" y="75"/>
                  </a:lnTo>
                  <a:lnTo>
                    <a:pt x="4883" y="75"/>
                  </a:lnTo>
                  <a:lnTo>
                    <a:pt x="4885" y="77"/>
                  </a:lnTo>
                  <a:lnTo>
                    <a:pt x="4877" y="75"/>
                  </a:lnTo>
                  <a:lnTo>
                    <a:pt x="4868" y="75"/>
                  </a:lnTo>
                  <a:lnTo>
                    <a:pt x="4853" y="74"/>
                  </a:lnTo>
                  <a:lnTo>
                    <a:pt x="4840" y="72"/>
                  </a:lnTo>
                  <a:close/>
                  <a:moveTo>
                    <a:pt x="5402" y="35"/>
                  </a:moveTo>
                  <a:lnTo>
                    <a:pt x="5398" y="37"/>
                  </a:lnTo>
                  <a:lnTo>
                    <a:pt x="5398" y="37"/>
                  </a:lnTo>
                  <a:lnTo>
                    <a:pt x="5402" y="35"/>
                  </a:lnTo>
                  <a:close/>
                  <a:moveTo>
                    <a:pt x="4675" y="33"/>
                  </a:moveTo>
                  <a:lnTo>
                    <a:pt x="4675" y="33"/>
                  </a:lnTo>
                  <a:lnTo>
                    <a:pt x="4669" y="33"/>
                  </a:lnTo>
                  <a:lnTo>
                    <a:pt x="4665" y="33"/>
                  </a:lnTo>
                  <a:lnTo>
                    <a:pt x="4660" y="35"/>
                  </a:lnTo>
                  <a:lnTo>
                    <a:pt x="4658" y="37"/>
                  </a:lnTo>
                  <a:lnTo>
                    <a:pt x="4675" y="33"/>
                  </a:lnTo>
                  <a:close/>
                  <a:moveTo>
                    <a:pt x="3214" y="0"/>
                  </a:moveTo>
                  <a:lnTo>
                    <a:pt x="3210" y="3"/>
                  </a:lnTo>
                  <a:lnTo>
                    <a:pt x="3210" y="3"/>
                  </a:lnTo>
                  <a:lnTo>
                    <a:pt x="3210" y="5"/>
                  </a:lnTo>
                  <a:lnTo>
                    <a:pt x="3214" y="7"/>
                  </a:lnTo>
                  <a:lnTo>
                    <a:pt x="3218" y="7"/>
                  </a:lnTo>
                  <a:lnTo>
                    <a:pt x="3223" y="7"/>
                  </a:lnTo>
                  <a:lnTo>
                    <a:pt x="3227" y="9"/>
                  </a:lnTo>
                  <a:lnTo>
                    <a:pt x="3231" y="9"/>
                  </a:lnTo>
                  <a:lnTo>
                    <a:pt x="3234" y="11"/>
                  </a:lnTo>
                  <a:lnTo>
                    <a:pt x="3238" y="13"/>
                  </a:lnTo>
                  <a:lnTo>
                    <a:pt x="3238" y="14"/>
                  </a:lnTo>
                  <a:lnTo>
                    <a:pt x="3227" y="14"/>
                  </a:lnTo>
                  <a:lnTo>
                    <a:pt x="3216" y="14"/>
                  </a:lnTo>
                  <a:lnTo>
                    <a:pt x="3208" y="16"/>
                  </a:lnTo>
                  <a:lnTo>
                    <a:pt x="3207" y="20"/>
                  </a:lnTo>
                  <a:lnTo>
                    <a:pt x="3218" y="22"/>
                  </a:lnTo>
                  <a:lnTo>
                    <a:pt x="3232" y="26"/>
                  </a:lnTo>
                  <a:lnTo>
                    <a:pt x="3245" y="29"/>
                  </a:lnTo>
                  <a:lnTo>
                    <a:pt x="3245" y="29"/>
                  </a:lnTo>
                  <a:lnTo>
                    <a:pt x="3247" y="29"/>
                  </a:lnTo>
                  <a:lnTo>
                    <a:pt x="3251" y="29"/>
                  </a:lnTo>
                  <a:lnTo>
                    <a:pt x="3256" y="27"/>
                  </a:lnTo>
                  <a:lnTo>
                    <a:pt x="3260" y="27"/>
                  </a:lnTo>
                  <a:lnTo>
                    <a:pt x="3264" y="27"/>
                  </a:lnTo>
                  <a:lnTo>
                    <a:pt x="3264" y="27"/>
                  </a:lnTo>
                  <a:lnTo>
                    <a:pt x="3247" y="5"/>
                  </a:lnTo>
                  <a:lnTo>
                    <a:pt x="3258" y="5"/>
                  </a:lnTo>
                  <a:lnTo>
                    <a:pt x="3269" y="13"/>
                  </a:lnTo>
                  <a:lnTo>
                    <a:pt x="3280" y="20"/>
                  </a:lnTo>
                  <a:lnTo>
                    <a:pt x="3291" y="22"/>
                  </a:lnTo>
                  <a:lnTo>
                    <a:pt x="3286" y="24"/>
                  </a:lnTo>
                  <a:lnTo>
                    <a:pt x="3282" y="24"/>
                  </a:lnTo>
                  <a:lnTo>
                    <a:pt x="3282" y="26"/>
                  </a:lnTo>
                  <a:lnTo>
                    <a:pt x="3282" y="26"/>
                  </a:lnTo>
                  <a:lnTo>
                    <a:pt x="3284" y="26"/>
                  </a:lnTo>
                  <a:lnTo>
                    <a:pt x="3288" y="26"/>
                  </a:lnTo>
                  <a:lnTo>
                    <a:pt x="3289" y="27"/>
                  </a:lnTo>
                  <a:lnTo>
                    <a:pt x="3291" y="27"/>
                  </a:lnTo>
                  <a:lnTo>
                    <a:pt x="3293" y="29"/>
                  </a:lnTo>
                  <a:lnTo>
                    <a:pt x="3291" y="31"/>
                  </a:lnTo>
                  <a:lnTo>
                    <a:pt x="3323" y="26"/>
                  </a:lnTo>
                  <a:lnTo>
                    <a:pt x="3354" y="20"/>
                  </a:lnTo>
                  <a:lnTo>
                    <a:pt x="3387" y="18"/>
                  </a:lnTo>
                  <a:lnTo>
                    <a:pt x="3378" y="22"/>
                  </a:lnTo>
                  <a:lnTo>
                    <a:pt x="3387" y="22"/>
                  </a:lnTo>
                  <a:lnTo>
                    <a:pt x="3394" y="22"/>
                  </a:lnTo>
                  <a:lnTo>
                    <a:pt x="3400" y="22"/>
                  </a:lnTo>
                  <a:lnTo>
                    <a:pt x="3407" y="24"/>
                  </a:lnTo>
                  <a:lnTo>
                    <a:pt x="3420" y="22"/>
                  </a:lnTo>
                  <a:lnTo>
                    <a:pt x="3422" y="20"/>
                  </a:lnTo>
                  <a:lnTo>
                    <a:pt x="3422" y="20"/>
                  </a:lnTo>
                  <a:lnTo>
                    <a:pt x="3420" y="20"/>
                  </a:lnTo>
                  <a:lnTo>
                    <a:pt x="3417" y="20"/>
                  </a:lnTo>
                  <a:lnTo>
                    <a:pt x="3415" y="18"/>
                  </a:lnTo>
                  <a:lnTo>
                    <a:pt x="3413" y="18"/>
                  </a:lnTo>
                  <a:lnTo>
                    <a:pt x="3411" y="18"/>
                  </a:lnTo>
                  <a:lnTo>
                    <a:pt x="3411" y="18"/>
                  </a:lnTo>
                  <a:lnTo>
                    <a:pt x="3411" y="18"/>
                  </a:lnTo>
                  <a:lnTo>
                    <a:pt x="3417" y="16"/>
                  </a:lnTo>
                  <a:lnTo>
                    <a:pt x="3523" y="16"/>
                  </a:lnTo>
                  <a:lnTo>
                    <a:pt x="3632" y="16"/>
                  </a:lnTo>
                  <a:lnTo>
                    <a:pt x="3735" y="16"/>
                  </a:lnTo>
                  <a:lnTo>
                    <a:pt x="3737" y="20"/>
                  </a:lnTo>
                  <a:lnTo>
                    <a:pt x="3748" y="22"/>
                  </a:lnTo>
                  <a:lnTo>
                    <a:pt x="3765" y="22"/>
                  </a:lnTo>
                  <a:lnTo>
                    <a:pt x="3779" y="24"/>
                  </a:lnTo>
                  <a:lnTo>
                    <a:pt x="3792" y="24"/>
                  </a:lnTo>
                  <a:lnTo>
                    <a:pt x="3796" y="22"/>
                  </a:lnTo>
                  <a:lnTo>
                    <a:pt x="3798" y="22"/>
                  </a:lnTo>
                  <a:lnTo>
                    <a:pt x="3796" y="20"/>
                  </a:lnTo>
                  <a:lnTo>
                    <a:pt x="3792" y="20"/>
                  </a:lnTo>
                  <a:lnTo>
                    <a:pt x="3789" y="18"/>
                  </a:lnTo>
                  <a:lnTo>
                    <a:pt x="3783" y="20"/>
                  </a:lnTo>
                  <a:lnTo>
                    <a:pt x="3802" y="16"/>
                  </a:lnTo>
                  <a:lnTo>
                    <a:pt x="3816" y="14"/>
                  </a:lnTo>
                  <a:lnTo>
                    <a:pt x="3835" y="14"/>
                  </a:lnTo>
                  <a:lnTo>
                    <a:pt x="3846" y="20"/>
                  </a:lnTo>
                  <a:lnTo>
                    <a:pt x="3860" y="20"/>
                  </a:lnTo>
                  <a:lnTo>
                    <a:pt x="3877" y="18"/>
                  </a:lnTo>
                  <a:lnTo>
                    <a:pt x="3875" y="18"/>
                  </a:lnTo>
                  <a:lnTo>
                    <a:pt x="3873" y="20"/>
                  </a:lnTo>
                  <a:lnTo>
                    <a:pt x="3873" y="22"/>
                  </a:lnTo>
                  <a:lnTo>
                    <a:pt x="3872" y="22"/>
                  </a:lnTo>
                  <a:lnTo>
                    <a:pt x="3872" y="24"/>
                  </a:lnTo>
                  <a:lnTo>
                    <a:pt x="3868" y="24"/>
                  </a:lnTo>
                  <a:lnTo>
                    <a:pt x="3864" y="24"/>
                  </a:lnTo>
                  <a:lnTo>
                    <a:pt x="3859" y="24"/>
                  </a:lnTo>
                  <a:lnTo>
                    <a:pt x="3849" y="22"/>
                  </a:lnTo>
                  <a:lnTo>
                    <a:pt x="3851" y="24"/>
                  </a:lnTo>
                  <a:lnTo>
                    <a:pt x="3851" y="24"/>
                  </a:lnTo>
                  <a:lnTo>
                    <a:pt x="3849" y="26"/>
                  </a:lnTo>
                  <a:lnTo>
                    <a:pt x="3846" y="26"/>
                  </a:lnTo>
                  <a:lnTo>
                    <a:pt x="3844" y="27"/>
                  </a:lnTo>
                  <a:lnTo>
                    <a:pt x="3840" y="29"/>
                  </a:lnTo>
                  <a:lnTo>
                    <a:pt x="3838" y="29"/>
                  </a:lnTo>
                  <a:lnTo>
                    <a:pt x="3837" y="31"/>
                  </a:lnTo>
                  <a:lnTo>
                    <a:pt x="3837" y="33"/>
                  </a:lnTo>
                  <a:lnTo>
                    <a:pt x="3837" y="33"/>
                  </a:lnTo>
                  <a:lnTo>
                    <a:pt x="3840" y="35"/>
                  </a:lnTo>
                  <a:lnTo>
                    <a:pt x="3846" y="35"/>
                  </a:lnTo>
                  <a:lnTo>
                    <a:pt x="3853" y="35"/>
                  </a:lnTo>
                  <a:lnTo>
                    <a:pt x="3894" y="26"/>
                  </a:lnTo>
                  <a:lnTo>
                    <a:pt x="3936" y="20"/>
                  </a:lnTo>
                  <a:lnTo>
                    <a:pt x="3980" y="18"/>
                  </a:lnTo>
                  <a:lnTo>
                    <a:pt x="4002" y="18"/>
                  </a:lnTo>
                  <a:lnTo>
                    <a:pt x="4019" y="18"/>
                  </a:lnTo>
                  <a:lnTo>
                    <a:pt x="4032" y="20"/>
                  </a:lnTo>
                  <a:lnTo>
                    <a:pt x="4024" y="22"/>
                  </a:lnTo>
                  <a:lnTo>
                    <a:pt x="4030" y="24"/>
                  </a:lnTo>
                  <a:lnTo>
                    <a:pt x="4035" y="22"/>
                  </a:lnTo>
                  <a:lnTo>
                    <a:pt x="4039" y="22"/>
                  </a:lnTo>
                  <a:lnTo>
                    <a:pt x="4041" y="20"/>
                  </a:lnTo>
                  <a:lnTo>
                    <a:pt x="4043" y="18"/>
                  </a:lnTo>
                  <a:lnTo>
                    <a:pt x="4045" y="16"/>
                  </a:lnTo>
                  <a:lnTo>
                    <a:pt x="4050" y="18"/>
                  </a:lnTo>
                  <a:lnTo>
                    <a:pt x="4056" y="18"/>
                  </a:lnTo>
                  <a:lnTo>
                    <a:pt x="4058" y="20"/>
                  </a:lnTo>
                  <a:lnTo>
                    <a:pt x="4058" y="22"/>
                  </a:lnTo>
                  <a:lnTo>
                    <a:pt x="4058" y="22"/>
                  </a:lnTo>
                  <a:lnTo>
                    <a:pt x="4056" y="24"/>
                  </a:lnTo>
                  <a:lnTo>
                    <a:pt x="4052" y="26"/>
                  </a:lnTo>
                  <a:lnTo>
                    <a:pt x="4050" y="27"/>
                  </a:lnTo>
                  <a:lnTo>
                    <a:pt x="4048" y="29"/>
                  </a:lnTo>
                  <a:lnTo>
                    <a:pt x="4074" y="26"/>
                  </a:lnTo>
                  <a:lnTo>
                    <a:pt x="4096" y="24"/>
                  </a:lnTo>
                  <a:lnTo>
                    <a:pt x="4115" y="20"/>
                  </a:lnTo>
                  <a:lnTo>
                    <a:pt x="4137" y="16"/>
                  </a:lnTo>
                  <a:lnTo>
                    <a:pt x="4164" y="16"/>
                  </a:lnTo>
                  <a:lnTo>
                    <a:pt x="4168" y="18"/>
                  </a:lnTo>
                  <a:lnTo>
                    <a:pt x="4170" y="18"/>
                  </a:lnTo>
                  <a:lnTo>
                    <a:pt x="4170" y="20"/>
                  </a:lnTo>
                  <a:lnTo>
                    <a:pt x="4172" y="22"/>
                  </a:lnTo>
                  <a:lnTo>
                    <a:pt x="4174" y="24"/>
                  </a:lnTo>
                  <a:lnTo>
                    <a:pt x="4175" y="24"/>
                  </a:lnTo>
                  <a:lnTo>
                    <a:pt x="4179" y="26"/>
                  </a:lnTo>
                  <a:lnTo>
                    <a:pt x="4183" y="26"/>
                  </a:lnTo>
                  <a:lnTo>
                    <a:pt x="4190" y="26"/>
                  </a:lnTo>
                  <a:lnTo>
                    <a:pt x="4245" y="24"/>
                  </a:lnTo>
                  <a:lnTo>
                    <a:pt x="4299" y="22"/>
                  </a:lnTo>
                  <a:lnTo>
                    <a:pt x="4354" y="20"/>
                  </a:lnTo>
                  <a:lnTo>
                    <a:pt x="4411" y="24"/>
                  </a:lnTo>
                  <a:lnTo>
                    <a:pt x="4431" y="29"/>
                  </a:lnTo>
                  <a:lnTo>
                    <a:pt x="4452" y="20"/>
                  </a:lnTo>
                  <a:lnTo>
                    <a:pt x="4527" y="26"/>
                  </a:lnTo>
                  <a:lnTo>
                    <a:pt x="4601" y="29"/>
                  </a:lnTo>
                  <a:lnTo>
                    <a:pt x="4678" y="33"/>
                  </a:lnTo>
                  <a:lnTo>
                    <a:pt x="4684" y="31"/>
                  </a:lnTo>
                  <a:lnTo>
                    <a:pt x="4711" y="26"/>
                  </a:lnTo>
                  <a:lnTo>
                    <a:pt x="4735" y="26"/>
                  </a:lnTo>
                  <a:lnTo>
                    <a:pt x="4735" y="24"/>
                  </a:lnTo>
                  <a:lnTo>
                    <a:pt x="4735" y="26"/>
                  </a:lnTo>
                  <a:lnTo>
                    <a:pt x="4735" y="29"/>
                  </a:lnTo>
                  <a:lnTo>
                    <a:pt x="4735" y="31"/>
                  </a:lnTo>
                  <a:lnTo>
                    <a:pt x="4733" y="33"/>
                  </a:lnTo>
                  <a:lnTo>
                    <a:pt x="4756" y="31"/>
                  </a:lnTo>
                  <a:lnTo>
                    <a:pt x="4774" y="26"/>
                  </a:lnTo>
                  <a:lnTo>
                    <a:pt x="4792" y="22"/>
                  </a:lnTo>
                  <a:lnTo>
                    <a:pt x="4816" y="18"/>
                  </a:lnTo>
                  <a:lnTo>
                    <a:pt x="4816" y="18"/>
                  </a:lnTo>
                  <a:lnTo>
                    <a:pt x="4816" y="20"/>
                  </a:lnTo>
                  <a:lnTo>
                    <a:pt x="4815" y="20"/>
                  </a:lnTo>
                  <a:lnTo>
                    <a:pt x="4813" y="22"/>
                  </a:lnTo>
                  <a:lnTo>
                    <a:pt x="4811" y="22"/>
                  </a:lnTo>
                  <a:lnTo>
                    <a:pt x="4809" y="24"/>
                  </a:lnTo>
                  <a:lnTo>
                    <a:pt x="4809" y="26"/>
                  </a:lnTo>
                  <a:lnTo>
                    <a:pt x="4813" y="26"/>
                  </a:lnTo>
                  <a:lnTo>
                    <a:pt x="4833" y="26"/>
                  </a:lnTo>
                  <a:lnTo>
                    <a:pt x="4829" y="26"/>
                  </a:lnTo>
                  <a:lnTo>
                    <a:pt x="4829" y="27"/>
                  </a:lnTo>
                  <a:lnTo>
                    <a:pt x="4829" y="27"/>
                  </a:lnTo>
                  <a:lnTo>
                    <a:pt x="4831" y="29"/>
                  </a:lnTo>
                  <a:lnTo>
                    <a:pt x="4833" y="29"/>
                  </a:lnTo>
                  <a:lnTo>
                    <a:pt x="4837" y="31"/>
                  </a:lnTo>
                  <a:lnTo>
                    <a:pt x="4838" y="31"/>
                  </a:lnTo>
                  <a:lnTo>
                    <a:pt x="4840" y="31"/>
                  </a:lnTo>
                  <a:lnTo>
                    <a:pt x="4838" y="33"/>
                  </a:lnTo>
                  <a:lnTo>
                    <a:pt x="4835" y="31"/>
                  </a:lnTo>
                  <a:lnTo>
                    <a:pt x="4831" y="31"/>
                  </a:lnTo>
                  <a:lnTo>
                    <a:pt x="4826" y="31"/>
                  </a:lnTo>
                  <a:lnTo>
                    <a:pt x="4829" y="33"/>
                  </a:lnTo>
                  <a:lnTo>
                    <a:pt x="4837" y="35"/>
                  </a:lnTo>
                  <a:lnTo>
                    <a:pt x="4848" y="37"/>
                  </a:lnTo>
                  <a:lnTo>
                    <a:pt x="4857" y="38"/>
                  </a:lnTo>
                  <a:lnTo>
                    <a:pt x="4861" y="38"/>
                  </a:lnTo>
                  <a:lnTo>
                    <a:pt x="4864" y="37"/>
                  </a:lnTo>
                  <a:lnTo>
                    <a:pt x="4866" y="37"/>
                  </a:lnTo>
                  <a:lnTo>
                    <a:pt x="4868" y="35"/>
                  </a:lnTo>
                  <a:lnTo>
                    <a:pt x="4868" y="35"/>
                  </a:lnTo>
                  <a:lnTo>
                    <a:pt x="4864" y="33"/>
                  </a:lnTo>
                  <a:lnTo>
                    <a:pt x="4870" y="35"/>
                  </a:lnTo>
                  <a:lnTo>
                    <a:pt x="4872" y="35"/>
                  </a:lnTo>
                  <a:lnTo>
                    <a:pt x="4872" y="37"/>
                  </a:lnTo>
                  <a:lnTo>
                    <a:pt x="4872" y="37"/>
                  </a:lnTo>
                  <a:lnTo>
                    <a:pt x="4870" y="37"/>
                  </a:lnTo>
                  <a:lnTo>
                    <a:pt x="4868" y="38"/>
                  </a:lnTo>
                  <a:lnTo>
                    <a:pt x="4868" y="38"/>
                  </a:lnTo>
                  <a:lnTo>
                    <a:pt x="4868" y="40"/>
                  </a:lnTo>
                  <a:lnTo>
                    <a:pt x="4875" y="42"/>
                  </a:lnTo>
                  <a:lnTo>
                    <a:pt x="4881" y="42"/>
                  </a:lnTo>
                  <a:lnTo>
                    <a:pt x="4885" y="40"/>
                  </a:lnTo>
                  <a:lnTo>
                    <a:pt x="4888" y="40"/>
                  </a:lnTo>
                  <a:lnTo>
                    <a:pt x="4890" y="38"/>
                  </a:lnTo>
                  <a:lnTo>
                    <a:pt x="4892" y="37"/>
                  </a:lnTo>
                  <a:lnTo>
                    <a:pt x="4892" y="35"/>
                  </a:lnTo>
                  <a:lnTo>
                    <a:pt x="4892" y="33"/>
                  </a:lnTo>
                  <a:lnTo>
                    <a:pt x="4890" y="31"/>
                  </a:lnTo>
                  <a:lnTo>
                    <a:pt x="4890" y="29"/>
                  </a:lnTo>
                  <a:lnTo>
                    <a:pt x="4886" y="29"/>
                  </a:lnTo>
                  <a:lnTo>
                    <a:pt x="4883" y="27"/>
                  </a:lnTo>
                  <a:lnTo>
                    <a:pt x="4877" y="26"/>
                  </a:lnTo>
                  <a:lnTo>
                    <a:pt x="4899" y="29"/>
                  </a:lnTo>
                  <a:lnTo>
                    <a:pt x="4921" y="33"/>
                  </a:lnTo>
                  <a:lnTo>
                    <a:pt x="4938" y="37"/>
                  </a:lnTo>
                  <a:lnTo>
                    <a:pt x="4949" y="33"/>
                  </a:lnTo>
                  <a:lnTo>
                    <a:pt x="4953" y="35"/>
                  </a:lnTo>
                  <a:lnTo>
                    <a:pt x="4953" y="31"/>
                  </a:lnTo>
                  <a:lnTo>
                    <a:pt x="4954" y="31"/>
                  </a:lnTo>
                  <a:lnTo>
                    <a:pt x="4953" y="31"/>
                  </a:lnTo>
                  <a:lnTo>
                    <a:pt x="4991" y="26"/>
                  </a:lnTo>
                  <a:lnTo>
                    <a:pt x="5036" y="22"/>
                  </a:lnTo>
                  <a:lnTo>
                    <a:pt x="5082" y="22"/>
                  </a:lnTo>
                  <a:lnTo>
                    <a:pt x="5128" y="22"/>
                  </a:lnTo>
                  <a:lnTo>
                    <a:pt x="5172" y="18"/>
                  </a:lnTo>
                  <a:lnTo>
                    <a:pt x="5229" y="22"/>
                  </a:lnTo>
                  <a:lnTo>
                    <a:pt x="5211" y="26"/>
                  </a:lnTo>
                  <a:lnTo>
                    <a:pt x="5190" y="26"/>
                  </a:lnTo>
                  <a:lnTo>
                    <a:pt x="5170" y="27"/>
                  </a:lnTo>
                  <a:lnTo>
                    <a:pt x="5153" y="27"/>
                  </a:lnTo>
                  <a:lnTo>
                    <a:pt x="5142" y="29"/>
                  </a:lnTo>
                  <a:lnTo>
                    <a:pt x="5155" y="29"/>
                  </a:lnTo>
                  <a:lnTo>
                    <a:pt x="5155" y="29"/>
                  </a:lnTo>
                  <a:lnTo>
                    <a:pt x="5153" y="31"/>
                  </a:lnTo>
                  <a:lnTo>
                    <a:pt x="5150" y="31"/>
                  </a:lnTo>
                  <a:lnTo>
                    <a:pt x="5146" y="31"/>
                  </a:lnTo>
                  <a:lnTo>
                    <a:pt x="5141" y="31"/>
                  </a:lnTo>
                  <a:lnTo>
                    <a:pt x="5137" y="31"/>
                  </a:lnTo>
                  <a:lnTo>
                    <a:pt x="5133" y="33"/>
                  </a:lnTo>
                  <a:lnTo>
                    <a:pt x="5131" y="35"/>
                  </a:lnTo>
                  <a:lnTo>
                    <a:pt x="5148" y="38"/>
                  </a:lnTo>
                  <a:lnTo>
                    <a:pt x="5159" y="38"/>
                  </a:lnTo>
                  <a:lnTo>
                    <a:pt x="5164" y="37"/>
                  </a:lnTo>
                  <a:lnTo>
                    <a:pt x="5168" y="35"/>
                  </a:lnTo>
                  <a:lnTo>
                    <a:pt x="5172" y="31"/>
                  </a:lnTo>
                  <a:lnTo>
                    <a:pt x="5179" y="31"/>
                  </a:lnTo>
                  <a:lnTo>
                    <a:pt x="5188" y="35"/>
                  </a:lnTo>
                  <a:lnTo>
                    <a:pt x="5181" y="35"/>
                  </a:lnTo>
                  <a:lnTo>
                    <a:pt x="5177" y="37"/>
                  </a:lnTo>
                  <a:lnTo>
                    <a:pt x="5176" y="37"/>
                  </a:lnTo>
                  <a:lnTo>
                    <a:pt x="5176" y="37"/>
                  </a:lnTo>
                  <a:lnTo>
                    <a:pt x="5176" y="38"/>
                  </a:lnTo>
                  <a:lnTo>
                    <a:pt x="5179" y="38"/>
                  </a:lnTo>
                  <a:lnTo>
                    <a:pt x="5181" y="40"/>
                  </a:lnTo>
                  <a:lnTo>
                    <a:pt x="5183" y="40"/>
                  </a:lnTo>
                  <a:lnTo>
                    <a:pt x="5185" y="42"/>
                  </a:lnTo>
                  <a:lnTo>
                    <a:pt x="5185" y="44"/>
                  </a:lnTo>
                  <a:lnTo>
                    <a:pt x="5183" y="44"/>
                  </a:lnTo>
                  <a:lnTo>
                    <a:pt x="5177" y="46"/>
                  </a:lnTo>
                  <a:lnTo>
                    <a:pt x="5188" y="48"/>
                  </a:lnTo>
                  <a:lnTo>
                    <a:pt x="5199" y="44"/>
                  </a:lnTo>
                  <a:lnTo>
                    <a:pt x="5212" y="38"/>
                  </a:lnTo>
                  <a:lnTo>
                    <a:pt x="5203" y="38"/>
                  </a:lnTo>
                  <a:lnTo>
                    <a:pt x="5194" y="38"/>
                  </a:lnTo>
                  <a:lnTo>
                    <a:pt x="5187" y="38"/>
                  </a:lnTo>
                  <a:lnTo>
                    <a:pt x="5196" y="37"/>
                  </a:lnTo>
                  <a:lnTo>
                    <a:pt x="5209" y="35"/>
                  </a:lnTo>
                  <a:lnTo>
                    <a:pt x="5222" y="35"/>
                  </a:lnTo>
                  <a:lnTo>
                    <a:pt x="5231" y="29"/>
                  </a:lnTo>
                  <a:lnTo>
                    <a:pt x="5234" y="31"/>
                  </a:lnTo>
                  <a:lnTo>
                    <a:pt x="5238" y="31"/>
                  </a:lnTo>
                  <a:lnTo>
                    <a:pt x="5240" y="33"/>
                  </a:lnTo>
                  <a:lnTo>
                    <a:pt x="5245" y="33"/>
                  </a:lnTo>
                  <a:lnTo>
                    <a:pt x="5249" y="35"/>
                  </a:lnTo>
                  <a:lnTo>
                    <a:pt x="5253" y="37"/>
                  </a:lnTo>
                  <a:lnTo>
                    <a:pt x="5255" y="38"/>
                  </a:lnTo>
                  <a:lnTo>
                    <a:pt x="5258" y="38"/>
                  </a:lnTo>
                  <a:lnTo>
                    <a:pt x="5264" y="37"/>
                  </a:lnTo>
                  <a:lnTo>
                    <a:pt x="5268" y="33"/>
                  </a:lnTo>
                  <a:lnTo>
                    <a:pt x="5280" y="29"/>
                  </a:lnTo>
                  <a:lnTo>
                    <a:pt x="5295" y="29"/>
                  </a:lnTo>
                  <a:lnTo>
                    <a:pt x="5297" y="29"/>
                  </a:lnTo>
                  <a:lnTo>
                    <a:pt x="5295" y="31"/>
                  </a:lnTo>
                  <a:lnTo>
                    <a:pt x="5292" y="31"/>
                  </a:lnTo>
                  <a:lnTo>
                    <a:pt x="5290" y="33"/>
                  </a:lnTo>
                  <a:lnTo>
                    <a:pt x="5286" y="35"/>
                  </a:lnTo>
                  <a:lnTo>
                    <a:pt x="5284" y="37"/>
                  </a:lnTo>
                  <a:lnTo>
                    <a:pt x="5317" y="42"/>
                  </a:lnTo>
                  <a:lnTo>
                    <a:pt x="5349" y="44"/>
                  </a:lnTo>
                  <a:lnTo>
                    <a:pt x="5384" y="46"/>
                  </a:lnTo>
                  <a:lnTo>
                    <a:pt x="5376" y="44"/>
                  </a:lnTo>
                  <a:lnTo>
                    <a:pt x="5371" y="42"/>
                  </a:lnTo>
                  <a:lnTo>
                    <a:pt x="5365" y="40"/>
                  </a:lnTo>
                  <a:lnTo>
                    <a:pt x="5362" y="38"/>
                  </a:lnTo>
                  <a:lnTo>
                    <a:pt x="5360" y="37"/>
                  </a:lnTo>
                  <a:lnTo>
                    <a:pt x="5373" y="35"/>
                  </a:lnTo>
                  <a:lnTo>
                    <a:pt x="5374" y="35"/>
                  </a:lnTo>
                  <a:lnTo>
                    <a:pt x="5378" y="33"/>
                  </a:lnTo>
                  <a:lnTo>
                    <a:pt x="5382" y="33"/>
                  </a:lnTo>
                  <a:lnTo>
                    <a:pt x="5387" y="31"/>
                  </a:lnTo>
                  <a:lnTo>
                    <a:pt x="5378" y="35"/>
                  </a:lnTo>
                  <a:lnTo>
                    <a:pt x="5385" y="35"/>
                  </a:lnTo>
                  <a:lnTo>
                    <a:pt x="5393" y="35"/>
                  </a:lnTo>
                  <a:lnTo>
                    <a:pt x="5398" y="35"/>
                  </a:lnTo>
                  <a:lnTo>
                    <a:pt x="5404" y="33"/>
                  </a:lnTo>
                  <a:lnTo>
                    <a:pt x="5406" y="31"/>
                  </a:lnTo>
                  <a:lnTo>
                    <a:pt x="5409" y="31"/>
                  </a:lnTo>
                  <a:lnTo>
                    <a:pt x="5411" y="29"/>
                  </a:lnTo>
                  <a:lnTo>
                    <a:pt x="5415" y="31"/>
                  </a:lnTo>
                  <a:lnTo>
                    <a:pt x="5419" y="31"/>
                  </a:lnTo>
                  <a:lnTo>
                    <a:pt x="5424" y="33"/>
                  </a:lnTo>
                  <a:lnTo>
                    <a:pt x="5419" y="35"/>
                  </a:lnTo>
                  <a:lnTo>
                    <a:pt x="5415" y="35"/>
                  </a:lnTo>
                  <a:lnTo>
                    <a:pt x="5413" y="37"/>
                  </a:lnTo>
                  <a:lnTo>
                    <a:pt x="5426" y="37"/>
                  </a:lnTo>
                  <a:lnTo>
                    <a:pt x="5439" y="37"/>
                  </a:lnTo>
                  <a:lnTo>
                    <a:pt x="5441" y="38"/>
                  </a:lnTo>
                  <a:lnTo>
                    <a:pt x="5443" y="40"/>
                  </a:lnTo>
                  <a:lnTo>
                    <a:pt x="5448" y="42"/>
                  </a:lnTo>
                  <a:lnTo>
                    <a:pt x="5454" y="46"/>
                  </a:lnTo>
                  <a:lnTo>
                    <a:pt x="5461" y="48"/>
                  </a:lnTo>
                  <a:lnTo>
                    <a:pt x="5457" y="37"/>
                  </a:lnTo>
                  <a:lnTo>
                    <a:pt x="5472" y="38"/>
                  </a:lnTo>
                  <a:lnTo>
                    <a:pt x="5481" y="40"/>
                  </a:lnTo>
                  <a:lnTo>
                    <a:pt x="5487" y="40"/>
                  </a:lnTo>
                  <a:lnTo>
                    <a:pt x="5492" y="40"/>
                  </a:lnTo>
                  <a:lnTo>
                    <a:pt x="5500" y="42"/>
                  </a:lnTo>
                  <a:lnTo>
                    <a:pt x="5513" y="46"/>
                  </a:lnTo>
                  <a:lnTo>
                    <a:pt x="5531" y="46"/>
                  </a:lnTo>
                  <a:lnTo>
                    <a:pt x="5549" y="44"/>
                  </a:lnTo>
                  <a:lnTo>
                    <a:pt x="5566" y="42"/>
                  </a:lnTo>
                  <a:lnTo>
                    <a:pt x="5579" y="44"/>
                  </a:lnTo>
                  <a:lnTo>
                    <a:pt x="5586" y="46"/>
                  </a:lnTo>
                  <a:lnTo>
                    <a:pt x="5555" y="46"/>
                  </a:lnTo>
                  <a:lnTo>
                    <a:pt x="5557" y="50"/>
                  </a:lnTo>
                  <a:lnTo>
                    <a:pt x="5555" y="51"/>
                  </a:lnTo>
                  <a:lnTo>
                    <a:pt x="5553" y="53"/>
                  </a:lnTo>
                  <a:lnTo>
                    <a:pt x="5549" y="55"/>
                  </a:lnTo>
                  <a:lnTo>
                    <a:pt x="5546" y="59"/>
                  </a:lnTo>
                  <a:lnTo>
                    <a:pt x="5542" y="61"/>
                  </a:lnTo>
                  <a:lnTo>
                    <a:pt x="5538" y="62"/>
                  </a:lnTo>
                  <a:lnTo>
                    <a:pt x="5537" y="64"/>
                  </a:lnTo>
                  <a:lnTo>
                    <a:pt x="5537" y="66"/>
                  </a:lnTo>
                  <a:lnTo>
                    <a:pt x="5538" y="68"/>
                  </a:lnTo>
                  <a:lnTo>
                    <a:pt x="5577" y="61"/>
                  </a:lnTo>
                  <a:lnTo>
                    <a:pt x="5572" y="59"/>
                  </a:lnTo>
                  <a:lnTo>
                    <a:pt x="5568" y="57"/>
                  </a:lnTo>
                  <a:lnTo>
                    <a:pt x="5568" y="57"/>
                  </a:lnTo>
                  <a:lnTo>
                    <a:pt x="5570" y="53"/>
                  </a:lnTo>
                  <a:lnTo>
                    <a:pt x="5572" y="53"/>
                  </a:lnTo>
                  <a:lnTo>
                    <a:pt x="5577" y="51"/>
                  </a:lnTo>
                  <a:lnTo>
                    <a:pt x="5581" y="51"/>
                  </a:lnTo>
                  <a:lnTo>
                    <a:pt x="5586" y="50"/>
                  </a:lnTo>
                  <a:lnTo>
                    <a:pt x="5592" y="48"/>
                  </a:lnTo>
                  <a:lnTo>
                    <a:pt x="5597" y="46"/>
                  </a:lnTo>
                  <a:lnTo>
                    <a:pt x="5603" y="46"/>
                  </a:lnTo>
                  <a:lnTo>
                    <a:pt x="5605" y="44"/>
                  </a:lnTo>
                  <a:lnTo>
                    <a:pt x="5606" y="42"/>
                  </a:lnTo>
                  <a:lnTo>
                    <a:pt x="5606" y="40"/>
                  </a:lnTo>
                  <a:lnTo>
                    <a:pt x="5621" y="42"/>
                  </a:lnTo>
                  <a:lnTo>
                    <a:pt x="5636" y="44"/>
                  </a:lnTo>
                  <a:lnTo>
                    <a:pt x="5653" y="40"/>
                  </a:lnTo>
                  <a:lnTo>
                    <a:pt x="5656" y="42"/>
                  </a:lnTo>
                  <a:lnTo>
                    <a:pt x="5656" y="42"/>
                  </a:lnTo>
                  <a:lnTo>
                    <a:pt x="5656" y="44"/>
                  </a:lnTo>
                  <a:lnTo>
                    <a:pt x="5654" y="44"/>
                  </a:lnTo>
                  <a:lnTo>
                    <a:pt x="5653" y="46"/>
                  </a:lnTo>
                  <a:lnTo>
                    <a:pt x="5653" y="48"/>
                  </a:lnTo>
                  <a:lnTo>
                    <a:pt x="5653" y="48"/>
                  </a:lnTo>
                  <a:lnTo>
                    <a:pt x="5654" y="50"/>
                  </a:lnTo>
                  <a:lnTo>
                    <a:pt x="5658" y="50"/>
                  </a:lnTo>
                  <a:lnTo>
                    <a:pt x="5662" y="50"/>
                  </a:lnTo>
                  <a:lnTo>
                    <a:pt x="5664" y="48"/>
                  </a:lnTo>
                  <a:lnTo>
                    <a:pt x="5667" y="46"/>
                  </a:lnTo>
                  <a:lnTo>
                    <a:pt x="5669" y="46"/>
                  </a:lnTo>
                  <a:lnTo>
                    <a:pt x="5673" y="44"/>
                  </a:lnTo>
                  <a:lnTo>
                    <a:pt x="5676" y="44"/>
                  </a:lnTo>
                  <a:lnTo>
                    <a:pt x="5682" y="44"/>
                  </a:lnTo>
                  <a:lnTo>
                    <a:pt x="5680" y="46"/>
                  </a:lnTo>
                  <a:lnTo>
                    <a:pt x="5678" y="48"/>
                  </a:lnTo>
                  <a:lnTo>
                    <a:pt x="5676" y="48"/>
                  </a:lnTo>
                  <a:lnTo>
                    <a:pt x="5678" y="50"/>
                  </a:lnTo>
                  <a:lnTo>
                    <a:pt x="5688" y="50"/>
                  </a:lnTo>
                  <a:lnTo>
                    <a:pt x="5693" y="48"/>
                  </a:lnTo>
                  <a:lnTo>
                    <a:pt x="5699" y="46"/>
                  </a:lnTo>
                  <a:lnTo>
                    <a:pt x="5710" y="44"/>
                  </a:lnTo>
                  <a:lnTo>
                    <a:pt x="5706" y="42"/>
                  </a:lnTo>
                  <a:lnTo>
                    <a:pt x="5711" y="40"/>
                  </a:lnTo>
                  <a:lnTo>
                    <a:pt x="5717" y="40"/>
                  </a:lnTo>
                  <a:lnTo>
                    <a:pt x="5723" y="42"/>
                  </a:lnTo>
                  <a:lnTo>
                    <a:pt x="5726" y="44"/>
                  </a:lnTo>
                  <a:lnTo>
                    <a:pt x="5732" y="46"/>
                  </a:lnTo>
                  <a:lnTo>
                    <a:pt x="5734" y="48"/>
                  </a:lnTo>
                  <a:lnTo>
                    <a:pt x="5785" y="40"/>
                  </a:lnTo>
                  <a:lnTo>
                    <a:pt x="5781" y="42"/>
                  </a:lnTo>
                  <a:lnTo>
                    <a:pt x="5778" y="42"/>
                  </a:lnTo>
                  <a:lnTo>
                    <a:pt x="5774" y="44"/>
                  </a:lnTo>
                  <a:lnTo>
                    <a:pt x="5770" y="46"/>
                  </a:lnTo>
                  <a:lnTo>
                    <a:pt x="5767" y="48"/>
                  </a:lnTo>
                  <a:lnTo>
                    <a:pt x="5765" y="48"/>
                  </a:lnTo>
                  <a:lnTo>
                    <a:pt x="5763" y="50"/>
                  </a:lnTo>
                  <a:lnTo>
                    <a:pt x="5765" y="51"/>
                  </a:lnTo>
                  <a:lnTo>
                    <a:pt x="5769" y="51"/>
                  </a:lnTo>
                  <a:lnTo>
                    <a:pt x="5759" y="53"/>
                  </a:lnTo>
                  <a:lnTo>
                    <a:pt x="5746" y="53"/>
                  </a:lnTo>
                  <a:lnTo>
                    <a:pt x="5734" y="53"/>
                  </a:lnTo>
                  <a:lnTo>
                    <a:pt x="5721" y="53"/>
                  </a:lnTo>
                  <a:lnTo>
                    <a:pt x="5710" y="53"/>
                  </a:lnTo>
                  <a:lnTo>
                    <a:pt x="5702" y="53"/>
                  </a:lnTo>
                  <a:lnTo>
                    <a:pt x="5699" y="59"/>
                  </a:lnTo>
                  <a:lnTo>
                    <a:pt x="5711" y="61"/>
                  </a:lnTo>
                  <a:lnTo>
                    <a:pt x="5724" y="59"/>
                  </a:lnTo>
                  <a:lnTo>
                    <a:pt x="5737" y="59"/>
                  </a:lnTo>
                  <a:lnTo>
                    <a:pt x="5748" y="61"/>
                  </a:lnTo>
                  <a:lnTo>
                    <a:pt x="5756" y="57"/>
                  </a:lnTo>
                  <a:lnTo>
                    <a:pt x="5765" y="53"/>
                  </a:lnTo>
                  <a:lnTo>
                    <a:pt x="5778" y="53"/>
                  </a:lnTo>
                  <a:lnTo>
                    <a:pt x="5791" y="51"/>
                  </a:lnTo>
                  <a:lnTo>
                    <a:pt x="5794" y="53"/>
                  </a:lnTo>
                  <a:lnTo>
                    <a:pt x="5805" y="51"/>
                  </a:lnTo>
                  <a:lnTo>
                    <a:pt x="5809" y="50"/>
                  </a:lnTo>
                  <a:lnTo>
                    <a:pt x="5811" y="46"/>
                  </a:lnTo>
                  <a:lnTo>
                    <a:pt x="5811" y="44"/>
                  </a:lnTo>
                  <a:lnTo>
                    <a:pt x="5816" y="42"/>
                  </a:lnTo>
                  <a:lnTo>
                    <a:pt x="5828" y="42"/>
                  </a:lnTo>
                  <a:lnTo>
                    <a:pt x="5829" y="42"/>
                  </a:lnTo>
                  <a:lnTo>
                    <a:pt x="5829" y="44"/>
                  </a:lnTo>
                  <a:lnTo>
                    <a:pt x="5829" y="46"/>
                  </a:lnTo>
                  <a:lnTo>
                    <a:pt x="5829" y="46"/>
                  </a:lnTo>
                  <a:lnTo>
                    <a:pt x="5829" y="48"/>
                  </a:lnTo>
                  <a:lnTo>
                    <a:pt x="5831" y="48"/>
                  </a:lnTo>
                  <a:lnTo>
                    <a:pt x="5835" y="50"/>
                  </a:lnTo>
                  <a:lnTo>
                    <a:pt x="5842" y="50"/>
                  </a:lnTo>
                  <a:lnTo>
                    <a:pt x="5844" y="48"/>
                  </a:lnTo>
                  <a:lnTo>
                    <a:pt x="5850" y="48"/>
                  </a:lnTo>
                  <a:lnTo>
                    <a:pt x="5853" y="46"/>
                  </a:lnTo>
                  <a:lnTo>
                    <a:pt x="5855" y="44"/>
                  </a:lnTo>
                  <a:lnTo>
                    <a:pt x="5850" y="42"/>
                  </a:lnTo>
                  <a:lnTo>
                    <a:pt x="5850" y="40"/>
                  </a:lnTo>
                  <a:lnTo>
                    <a:pt x="5857" y="40"/>
                  </a:lnTo>
                  <a:lnTo>
                    <a:pt x="5868" y="40"/>
                  </a:lnTo>
                  <a:lnTo>
                    <a:pt x="5879" y="40"/>
                  </a:lnTo>
                  <a:lnTo>
                    <a:pt x="5890" y="40"/>
                  </a:lnTo>
                  <a:lnTo>
                    <a:pt x="5886" y="42"/>
                  </a:lnTo>
                  <a:lnTo>
                    <a:pt x="5885" y="44"/>
                  </a:lnTo>
                  <a:lnTo>
                    <a:pt x="5883" y="46"/>
                  </a:lnTo>
                  <a:lnTo>
                    <a:pt x="5885" y="48"/>
                  </a:lnTo>
                  <a:lnTo>
                    <a:pt x="5886" y="48"/>
                  </a:lnTo>
                  <a:lnTo>
                    <a:pt x="5892" y="50"/>
                  </a:lnTo>
                  <a:lnTo>
                    <a:pt x="5881" y="50"/>
                  </a:lnTo>
                  <a:lnTo>
                    <a:pt x="5872" y="53"/>
                  </a:lnTo>
                  <a:lnTo>
                    <a:pt x="5866" y="57"/>
                  </a:lnTo>
                  <a:lnTo>
                    <a:pt x="5861" y="61"/>
                  </a:lnTo>
                  <a:lnTo>
                    <a:pt x="5850" y="61"/>
                  </a:lnTo>
                  <a:lnTo>
                    <a:pt x="5853" y="61"/>
                  </a:lnTo>
                  <a:lnTo>
                    <a:pt x="5857" y="59"/>
                  </a:lnTo>
                  <a:lnTo>
                    <a:pt x="5863" y="57"/>
                  </a:lnTo>
                  <a:lnTo>
                    <a:pt x="5866" y="55"/>
                  </a:lnTo>
                  <a:lnTo>
                    <a:pt x="5870" y="53"/>
                  </a:lnTo>
                  <a:lnTo>
                    <a:pt x="5872" y="53"/>
                  </a:lnTo>
                  <a:lnTo>
                    <a:pt x="5870" y="51"/>
                  </a:lnTo>
                  <a:lnTo>
                    <a:pt x="5866" y="50"/>
                  </a:lnTo>
                  <a:lnTo>
                    <a:pt x="5850" y="50"/>
                  </a:lnTo>
                  <a:lnTo>
                    <a:pt x="5831" y="53"/>
                  </a:lnTo>
                  <a:lnTo>
                    <a:pt x="5811" y="57"/>
                  </a:lnTo>
                  <a:lnTo>
                    <a:pt x="5826" y="57"/>
                  </a:lnTo>
                  <a:lnTo>
                    <a:pt x="5824" y="62"/>
                  </a:lnTo>
                  <a:lnTo>
                    <a:pt x="5816" y="64"/>
                  </a:lnTo>
                  <a:lnTo>
                    <a:pt x="5807" y="66"/>
                  </a:lnTo>
                  <a:lnTo>
                    <a:pt x="5796" y="70"/>
                  </a:lnTo>
                  <a:lnTo>
                    <a:pt x="5785" y="72"/>
                  </a:lnTo>
                  <a:lnTo>
                    <a:pt x="5780" y="77"/>
                  </a:lnTo>
                  <a:lnTo>
                    <a:pt x="5785" y="77"/>
                  </a:lnTo>
                  <a:lnTo>
                    <a:pt x="5789" y="75"/>
                  </a:lnTo>
                  <a:lnTo>
                    <a:pt x="5791" y="77"/>
                  </a:lnTo>
                  <a:lnTo>
                    <a:pt x="5793" y="77"/>
                  </a:lnTo>
                  <a:lnTo>
                    <a:pt x="5787" y="77"/>
                  </a:lnTo>
                  <a:lnTo>
                    <a:pt x="5780" y="77"/>
                  </a:lnTo>
                  <a:lnTo>
                    <a:pt x="5769" y="77"/>
                  </a:lnTo>
                  <a:lnTo>
                    <a:pt x="5759" y="77"/>
                  </a:lnTo>
                  <a:lnTo>
                    <a:pt x="5769" y="72"/>
                  </a:lnTo>
                  <a:lnTo>
                    <a:pt x="5754" y="70"/>
                  </a:lnTo>
                  <a:lnTo>
                    <a:pt x="5745" y="70"/>
                  </a:lnTo>
                  <a:lnTo>
                    <a:pt x="5735" y="72"/>
                  </a:lnTo>
                  <a:lnTo>
                    <a:pt x="5726" y="74"/>
                  </a:lnTo>
                  <a:lnTo>
                    <a:pt x="5710" y="74"/>
                  </a:lnTo>
                  <a:lnTo>
                    <a:pt x="5711" y="72"/>
                  </a:lnTo>
                  <a:lnTo>
                    <a:pt x="5715" y="72"/>
                  </a:lnTo>
                  <a:lnTo>
                    <a:pt x="5719" y="70"/>
                  </a:lnTo>
                  <a:lnTo>
                    <a:pt x="5724" y="70"/>
                  </a:lnTo>
                  <a:lnTo>
                    <a:pt x="5728" y="68"/>
                  </a:lnTo>
                  <a:lnTo>
                    <a:pt x="5734" y="68"/>
                  </a:lnTo>
                  <a:lnTo>
                    <a:pt x="5737" y="66"/>
                  </a:lnTo>
                  <a:lnTo>
                    <a:pt x="5741" y="66"/>
                  </a:lnTo>
                  <a:lnTo>
                    <a:pt x="5743" y="64"/>
                  </a:lnTo>
                  <a:lnTo>
                    <a:pt x="5743" y="64"/>
                  </a:lnTo>
                  <a:lnTo>
                    <a:pt x="5739" y="62"/>
                  </a:lnTo>
                  <a:lnTo>
                    <a:pt x="5734" y="62"/>
                  </a:lnTo>
                  <a:lnTo>
                    <a:pt x="5734" y="64"/>
                  </a:lnTo>
                  <a:lnTo>
                    <a:pt x="5732" y="64"/>
                  </a:lnTo>
                  <a:lnTo>
                    <a:pt x="5728" y="66"/>
                  </a:lnTo>
                  <a:lnTo>
                    <a:pt x="5723" y="66"/>
                  </a:lnTo>
                  <a:lnTo>
                    <a:pt x="5719" y="66"/>
                  </a:lnTo>
                  <a:lnTo>
                    <a:pt x="5715" y="66"/>
                  </a:lnTo>
                  <a:lnTo>
                    <a:pt x="5711" y="66"/>
                  </a:lnTo>
                  <a:lnTo>
                    <a:pt x="5710" y="68"/>
                  </a:lnTo>
                  <a:lnTo>
                    <a:pt x="5689" y="59"/>
                  </a:lnTo>
                  <a:lnTo>
                    <a:pt x="5669" y="62"/>
                  </a:lnTo>
                  <a:lnTo>
                    <a:pt x="5651" y="66"/>
                  </a:lnTo>
                  <a:lnTo>
                    <a:pt x="5634" y="68"/>
                  </a:lnTo>
                  <a:lnTo>
                    <a:pt x="5641" y="66"/>
                  </a:lnTo>
                  <a:lnTo>
                    <a:pt x="5647" y="64"/>
                  </a:lnTo>
                  <a:lnTo>
                    <a:pt x="5654" y="62"/>
                  </a:lnTo>
                  <a:lnTo>
                    <a:pt x="5662" y="61"/>
                  </a:lnTo>
                  <a:lnTo>
                    <a:pt x="5645" y="61"/>
                  </a:lnTo>
                  <a:lnTo>
                    <a:pt x="5630" y="57"/>
                  </a:lnTo>
                  <a:lnTo>
                    <a:pt x="5619" y="55"/>
                  </a:lnTo>
                  <a:lnTo>
                    <a:pt x="5605" y="59"/>
                  </a:lnTo>
                  <a:lnTo>
                    <a:pt x="5619" y="61"/>
                  </a:lnTo>
                  <a:lnTo>
                    <a:pt x="5603" y="61"/>
                  </a:lnTo>
                  <a:lnTo>
                    <a:pt x="5590" y="61"/>
                  </a:lnTo>
                  <a:lnTo>
                    <a:pt x="5581" y="62"/>
                  </a:lnTo>
                  <a:lnTo>
                    <a:pt x="5579" y="64"/>
                  </a:lnTo>
                  <a:lnTo>
                    <a:pt x="5581" y="66"/>
                  </a:lnTo>
                  <a:lnTo>
                    <a:pt x="5583" y="68"/>
                  </a:lnTo>
                  <a:lnTo>
                    <a:pt x="5586" y="70"/>
                  </a:lnTo>
                  <a:lnTo>
                    <a:pt x="5592" y="72"/>
                  </a:lnTo>
                  <a:lnTo>
                    <a:pt x="5597" y="72"/>
                  </a:lnTo>
                  <a:lnTo>
                    <a:pt x="5603" y="74"/>
                  </a:lnTo>
                  <a:lnTo>
                    <a:pt x="5594" y="72"/>
                  </a:lnTo>
                  <a:lnTo>
                    <a:pt x="5583" y="72"/>
                  </a:lnTo>
                  <a:lnTo>
                    <a:pt x="5573" y="72"/>
                  </a:lnTo>
                  <a:lnTo>
                    <a:pt x="5572" y="74"/>
                  </a:lnTo>
                  <a:lnTo>
                    <a:pt x="5562" y="72"/>
                  </a:lnTo>
                  <a:lnTo>
                    <a:pt x="5555" y="72"/>
                  </a:lnTo>
                  <a:lnTo>
                    <a:pt x="5548" y="74"/>
                  </a:lnTo>
                  <a:lnTo>
                    <a:pt x="5544" y="75"/>
                  </a:lnTo>
                  <a:lnTo>
                    <a:pt x="5538" y="75"/>
                  </a:lnTo>
                  <a:lnTo>
                    <a:pt x="5535" y="74"/>
                  </a:lnTo>
                  <a:lnTo>
                    <a:pt x="5533" y="74"/>
                  </a:lnTo>
                  <a:lnTo>
                    <a:pt x="5533" y="72"/>
                  </a:lnTo>
                  <a:lnTo>
                    <a:pt x="5535" y="72"/>
                  </a:lnTo>
                  <a:lnTo>
                    <a:pt x="5535" y="70"/>
                  </a:lnTo>
                  <a:lnTo>
                    <a:pt x="5537" y="70"/>
                  </a:lnTo>
                  <a:lnTo>
                    <a:pt x="5537" y="68"/>
                  </a:lnTo>
                  <a:lnTo>
                    <a:pt x="5524" y="68"/>
                  </a:lnTo>
                  <a:lnTo>
                    <a:pt x="5511" y="68"/>
                  </a:lnTo>
                  <a:lnTo>
                    <a:pt x="5500" y="68"/>
                  </a:lnTo>
                  <a:lnTo>
                    <a:pt x="5492" y="70"/>
                  </a:lnTo>
                  <a:lnTo>
                    <a:pt x="5490" y="74"/>
                  </a:lnTo>
                  <a:lnTo>
                    <a:pt x="5492" y="74"/>
                  </a:lnTo>
                  <a:lnTo>
                    <a:pt x="5496" y="75"/>
                  </a:lnTo>
                  <a:lnTo>
                    <a:pt x="5500" y="75"/>
                  </a:lnTo>
                  <a:lnTo>
                    <a:pt x="5503" y="75"/>
                  </a:lnTo>
                  <a:lnTo>
                    <a:pt x="5507" y="75"/>
                  </a:lnTo>
                  <a:lnTo>
                    <a:pt x="5511" y="75"/>
                  </a:lnTo>
                  <a:lnTo>
                    <a:pt x="5511" y="75"/>
                  </a:lnTo>
                  <a:lnTo>
                    <a:pt x="5511" y="77"/>
                  </a:lnTo>
                  <a:lnTo>
                    <a:pt x="5509" y="79"/>
                  </a:lnTo>
                  <a:lnTo>
                    <a:pt x="5507" y="77"/>
                  </a:lnTo>
                  <a:lnTo>
                    <a:pt x="5503" y="75"/>
                  </a:lnTo>
                  <a:lnTo>
                    <a:pt x="5502" y="77"/>
                  </a:lnTo>
                  <a:lnTo>
                    <a:pt x="5498" y="77"/>
                  </a:lnTo>
                  <a:lnTo>
                    <a:pt x="5494" y="79"/>
                  </a:lnTo>
                  <a:lnTo>
                    <a:pt x="5490" y="81"/>
                  </a:lnTo>
                  <a:lnTo>
                    <a:pt x="5485" y="81"/>
                  </a:lnTo>
                  <a:lnTo>
                    <a:pt x="5489" y="79"/>
                  </a:lnTo>
                  <a:lnTo>
                    <a:pt x="5490" y="77"/>
                  </a:lnTo>
                  <a:lnTo>
                    <a:pt x="5490" y="75"/>
                  </a:lnTo>
                  <a:lnTo>
                    <a:pt x="5489" y="75"/>
                  </a:lnTo>
                  <a:lnTo>
                    <a:pt x="5485" y="74"/>
                  </a:lnTo>
                  <a:lnTo>
                    <a:pt x="5481" y="74"/>
                  </a:lnTo>
                  <a:lnTo>
                    <a:pt x="5478" y="74"/>
                  </a:lnTo>
                  <a:lnTo>
                    <a:pt x="5474" y="72"/>
                  </a:lnTo>
                  <a:lnTo>
                    <a:pt x="5470" y="72"/>
                  </a:lnTo>
                  <a:lnTo>
                    <a:pt x="5470" y="70"/>
                  </a:lnTo>
                  <a:lnTo>
                    <a:pt x="5470" y="70"/>
                  </a:lnTo>
                  <a:lnTo>
                    <a:pt x="5472" y="68"/>
                  </a:lnTo>
                  <a:lnTo>
                    <a:pt x="5457" y="68"/>
                  </a:lnTo>
                  <a:lnTo>
                    <a:pt x="5448" y="68"/>
                  </a:lnTo>
                  <a:lnTo>
                    <a:pt x="5439" y="72"/>
                  </a:lnTo>
                  <a:lnTo>
                    <a:pt x="5428" y="72"/>
                  </a:lnTo>
                  <a:lnTo>
                    <a:pt x="5428" y="66"/>
                  </a:lnTo>
                  <a:lnTo>
                    <a:pt x="5400" y="68"/>
                  </a:lnTo>
                  <a:lnTo>
                    <a:pt x="5398" y="66"/>
                  </a:lnTo>
                  <a:lnTo>
                    <a:pt x="5398" y="64"/>
                  </a:lnTo>
                  <a:lnTo>
                    <a:pt x="5400" y="62"/>
                  </a:lnTo>
                  <a:lnTo>
                    <a:pt x="5400" y="61"/>
                  </a:lnTo>
                  <a:lnTo>
                    <a:pt x="5400" y="59"/>
                  </a:lnTo>
                  <a:lnTo>
                    <a:pt x="5398" y="57"/>
                  </a:lnTo>
                  <a:lnTo>
                    <a:pt x="5397" y="53"/>
                  </a:lnTo>
                  <a:lnTo>
                    <a:pt x="5391" y="53"/>
                  </a:lnTo>
                  <a:lnTo>
                    <a:pt x="5384" y="53"/>
                  </a:lnTo>
                  <a:lnTo>
                    <a:pt x="5374" y="57"/>
                  </a:lnTo>
                  <a:lnTo>
                    <a:pt x="5369" y="62"/>
                  </a:lnTo>
                  <a:lnTo>
                    <a:pt x="5363" y="68"/>
                  </a:lnTo>
                  <a:lnTo>
                    <a:pt x="5354" y="72"/>
                  </a:lnTo>
                  <a:lnTo>
                    <a:pt x="5339" y="74"/>
                  </a:lnTo>
                  <a:lnTo>
                    <a:pt x="5345" y="66"/>
                  </a:lnTo>
                  <a:lnTo>
                    <a:pt x="5336" y="66"/>
                  </a:lnTo>
                  <a:lnTo>
                    <a:pt x="5323" y="66"/>
                  </a:lnTo>
                  <a:lnTo>
                    <a:pt x="5312" y="68"/>
                  </a:lnTo>
                  <a:lnTo>
                    <a:pt x="5308" y="72"/>
                  </a:lnTo>
                  <a:lnTo>
                    <a:pt x="5315" y="75"/>
                  </a:lnTo>
                  <a:lnTo>
                    <a:pt x="5325" y="77"/>
                  </a:lnTo>
                  <a:lnTo>
                    <a:pt x="5336" y="79"/>
                  </a:lnTo>
                  <a:lnTo>
                    <a:pt x="5332" y="79"/>
                  </a:lnTo>
                  <a:lnTo>
                    <a:pt x="5328" y="81"/>
                  </a:lnTo>
                  <a:lnTo>
                    <a:pt x="5328" y="81"/>
                  </a:lnTo>
                  <a:lnTo>
                    <a:pt x="5328" y="83"/>
                  </a:lnTo>
                  <a:lnTo>
                    <a:pt x="5330" y="83"/>
                  </a:lnTo>
                  <a:lnTo>
                    <a:pt x="5332" y="85"/>
                  </a:lnTo>
                  <a:lnTo>
                    <a:pt x="5336" y="85"/>
                  </a:lnTo>
                  <a:lnTo>
                    <a:pt x="5338" y="86"/>
                  </a:lnTo>
                  <a:lnTo>
                    <a:pt x="5339" y="86"/>
                  </a:lnTo>
                  <a:lnTo>
                    <a:pt x="5339" y="88"/>
                  </a:lnTo>
                  <a:lnTo>
                    <a:pt x="5338" y="88"/>
                  </a:lnTo>
                  <a:lnTo>
                    <a:pt x="5332" y="88"/>
                  </a:lnTo>
                  <a:lnTo>
                    <a:pt x="5325" y="88"/>
                  </a:lnTo>
                  <a:lnTo>
                    <a:pt x="5325" y="85"/>
                  </a:lnTo>
                  <a:lnTo>
                    <a:pt x="5315" y="79"/>
                  </a:lnTo>
                  <a:lnTo>
                    <a:pt x="5303" y="75"/>
                  </a:lnTo>
                  <a:lnTo>
                    <a:pt x="5286" y="74"/>
                  </a:lnTo>
                  <a:lnTo>
                    <a:pt x="5271" y="70"/>
                  </a:lnTo>
                  <a:lnTo>
                    <a:pt x="5258" y="66"/>
                  </a:lnTo>
                  <a:lnTo>
                    <a:pt x="5244" y="70"/>
                  </a:lnTo>
                  <a:lnTo>
                    <a:pt x="5227" y="72"/>
                  </a:lnTo>
                  <a:lnTo>
                    <a:pt x="5216" y="75"/>
                  </a:lnTo>
                  <a:lnTo>
                    <a:pt x="5218" y="77"/>
                  </a:lnTo>
                  <a:lnTo>
                    <a:pt x="5220" y="77"/>
                  </a:lnTo>
                  <a:lnTo>
                    <a:pt x="5223" y="79"/>
                  </a:lnTo>
                  <a:lnTo>
                    <a:pt x="5225" y="81"/>
                  </a:lnTo>
                  <a:lnTo>
                    <a:pt x="5227" y="83"/>
                  </a:lnTo>
                  <a:lnTo>
                    <a:pt x="5229" y="83"/>
                  </a:lnTo>
                  <a:lnTo>
                    <a:pt x="5227" y="86"/>
                  </a:lnTo>
                  <a:lnTo>
                    <a:pt x="5203" y="83"/>
                  </a:lnTo>
                  <a:lnTo>
                    <a:pt x="5183" y="83"/>
                  </a:lnTo>
                  <a:lnTo>
                    <a:pt x="5164" y="85"/>
                  </a:lnTo>
                  <a:lnTo>
                    <a:pt x="5146" y="85"/>
                  </a:lnTo>
                  <a:lnTo>
                    <a:pt x="5124" y="83"/>
                  </a:lnTo>
                  <a:lnTo>
                    <a:pt x="5124" y="81"/>
                  </a:lnTo>
                  <a:lnTo>
                    <a:pt x="5124" y="81"/>
                  </a:lnTo>
                  <a:lnTo>
                    <a:pt x="5122" y="81"/>
                  </a:lnTo>
                  <a:lnTo>
                    <a:pt x="5118" y="79"/>
                  </a:lnTo>
                  <a:lnTo>
                    <a:pt x="5113" y="79"/>
                  </a:lnTo>
                  <a:lnTo>
                    <a:pt x="5109" y="77"/>
                  </a:lnTo>
                  <a:lnTo>
                    <a:pt x="5102" y="77"/>
                  </a:lnTo>
                  <a:lnTo>
                    <a:pt x="5094" y="79"/>
                  </a:lnTo>
                  <a:lnTo>
                    <a:pt x="5089" y="77"/>
                  </a:lnTo>
                  <a:lnTo>
                    <a:pt x="5058" y="77"/>
                  </a:lnTo>
                  <a:lnTo>
                    <a:pt x="5056" y="75"/>
                  </a:lnTo>
                  <a:lnTo>
                    <a:pt x="5054" y="77"/>
                  </a:lnTo>
                  <a:lnTo>
                    <a:pt x="5050" y="77"/>
                  </a:lnTo>
                  <a:lnTo>
                    <a:pt x="5047" y="79"/>
                  </a:lnTo>
                  <a:lnTo>
                    <a:pt x="5047" y="79"/>
                  </a:lnTo>
                  <a:lnTo>
                    <a:pt x="5047" y="79"/>
                  </a:lnTo>
                  <a:lnTo>
                    <a:pt x="5041" y="81"/>
                  </a:lnTo>
                  <a:lnTo>
                    <a:pt x="5037" y="81"/>
                  </a:lnTo>
                  <a:lnTo>
                    <a:pt x="5034" y="81"/>
                  </a:lnTo>
                  <a:lnTo>
                    <a:pt x="5028" y="83"/>
                  </a:lnTo>
                  <a:lnTo>
                    <a:pt x="5021" y="81"/>
                  </a:lnTo>
                  <a:lnTo>
                    <a:pt x="5010" y="79"/>
                  </a:lnTo>
                  <a:lnTo>
                    <a:pt x="5001" y="75"/>
                  </a:lnTo>
                  <a:lnTo>
                    <a:pt x="5004" y="75"/>
                  </a:lnTo>
                  <a:lnTo>
                    <a:pt x="5008" y="75"/>
                  </a:lnTo>
                  <a:lnTo>
                    <a:pt x="4993" y="75"/>
                  </a:lnTo>
                  <a:lnTo>
                    <a:pt x="4980" y="77"/>
                  </a:lnTo>
                  <a:lnTo>
                    <a:pt x="4969" y="79"/>
                  </a:lnTo>
                  <a:lnTo>
                    <a:pt x="4956" y="77"/>
                  </a:lnTo>
                  <a:lnTo>
                    <a:pt x="4953" y="74"/>
                  </a:lnTo>
                  <a:lnTo>
                    <a:pt x="4956" y="75"/>
                  </a:lnTo>
                  <a:lnTo>
                    <a:pt x="4958" y="75"/>
                  </a:lnTo>
                  <a:lnTo>
                    <a:pt x="4960" y="74"/>
                  </a:lnTo>
                  <a:lnTo>
                    <a:pt x="4956" y="74"/>
                  </a:lnTo>
                  <a:lnTo>
                    <a:pt x="4951" y="74"/>
                  </a:lnTo>
                  <a:lnTo>
                    <a:pt x="4947" y="74"/>
                  </a:lnTo>
                  <a:lnTo>
                    <a:pt x="4943" y="74"/>
                  </a:lnTo>
                  <a:lnTo>
                    <a:pt x="4943" y="74"/>
                  </a:lnTo>
                  <a:lnTo>
                    <a:pt x="4943" y="74"/>
                  </a:lnTo>
                  <a:lnTo>
                    <a:pt x="4945" y="74"/>
                  </a:lnTo>
                  <a:lnTo>
                    <a:pt x="4936" y="74"/>
                  </a:lnTo>
                  <a:lnTo>
                    <a:pt x="4931" y="75"/>
                  </a:lnTo>
                  <a:lnTo>
                    <a:pt x="4921" y="77"/>
                  </a:lnTo>
                  <a:lnTo>
                    <a:pt x="4907" y="77"/>
                  </a:lnTo>
                  <a:lnTo>
                    <a:pt x="4921" y="79"/>
                  </a:lnTo>
                  <a:lnTo>
                    <a:pt x="4916" y="81"/>
                  </a:lnTo>
                  <a:lnTo>
                    <a:pt x="4910" y="81"/>
                  </a:lnTo>
                  <a:lnTo>
                    <a:pt x="4908" y="79"/>
                  </a:lnTo>
                  <a:lnTo>
                    <a:pt x="4892" y="81"/>
                  </a:lnTo>
                  <a:lnTo>
                    <a:pt x="4872" y="83"/>
                  </a:lnTo>
                  <a:lnTo>
                    <a:pt x="4850" y="83"/>
                  </a:lnTo>
                  <a:lnTo>
                    <a:pt x="4829" y="81"/>
                  </a:lnTo>
                  <a:lnTo>
                    <a:pt x="4816" y="86"/>
                  </a:lnTo>
                  <a:lnTo>
                    <a:pt x="4807" y="90"/>
                  </a:lnTo>
                  <a:lnTo>
                    <a:pt x="4796" y="94"/>
                  </a:lnTo>
                  <a:lnTo>
                    <a:pt x="4778" y="96"/>
                  </a:lnTo>
                  <a:lnTo>
                    <a:pt x="4781" y="88"/>
                  </a:lnTo>
                  <a:lnTo>
                    <a:pt x="4746" y="86"/>
                  </a:lnTo>
                  <a:lnTo>
                    <a:pt x="4745" y="83"/>
                  </a:lnTo>
                  <a:lnTo>
                    <a:pt x="4732" y="81"/>
                  </a:lnTo>
                  <a:lnTo>
                    <a:pt x="4711" y="79"/>
                  </a:lnTo>
                  <a:lnTo>
                    <a:pt x="4713" y="79"/>
                  </a:lnTo>
                  <a:lnTo>
                    <a:pt x="4700" y="75"/>
                  </a:lnTo>
                  <a:lnTo>
                    <a:pt x="4687" y="75"/>
                  </a:lnTo>
                  <a:lnTo>
                    <a:pt x="4675" y="77"/>
                  </a:lnTo>
                  <a:lnTo>
                    <a:pt x="4665" y="79"/>
                  </a:lnTo>
                  <a:lnTo>
                    <a:pt x="4662" y="79"/>
                  </a:lnTo>
                  <a:lnTo>
                    <a:pt x="4658" y="81"/>
                  </a:lnTo>
                  <a:lnTo>
                    <a:pt x="4652" y="81"/>
                  </a:lnTo>
                  <a:lnTo>
                    <a:pt x="4649" y="83"/>
                  </a:lnTo>
                  <a:lnTo>
                    <a:pt x="4645" y="83"/>
                  </a:lnTo>
                  <a:lnTo>
                    <a:pt x="4643" y="81"/>
                  </a:lnTo>
                  <a:lnTo>
                    <a:pt x="4636" y="85"/>
                  </a:lnTo>
                  <a:lnTo>
                    <a:pt x="4619" y="86"/>
                  </a:lnTo>
                  <a:lnTo>
                    <a:pt x="4603" y="86"/>
                  </a:lnTo>
                  <a:lnTo>
                    <a:pt x="4603" y="88"/>
                  </a:lnTo>
                  <a:lnTo>
                    <a:pt x="4599" y="86"/>
                  </a:lnTo>
                  <a:lnTo>
                    <a:pt x="4595" y="86"/>
                  </a:lnTo>
                  <a:lnTo>
                    <a:pt x="4599" y="88"/>
                  </a:lnTo>
                  <a:lnTo>
                    <a:pt x="4588" y="88"/>
                  </a:lnTo>
                  <a:lnTo>
                    <a:pt x="4581" y="90"/>
                  </a:lnTo>
                  <a:lnTo>
                    <a:pt x="4570" y="90"/>
                  </a:lnTo>
                  <a:lnTo>
                    <a:pt x="4559" y="88"/>
                  </a:lnTo>
                  <a:lnTo>
                    <a:pt x="4553" y="88"/>
                  </a:lnTo>
                  <a:lnTo>
                    <a:pt x="4549" y="86"/>
                  </a:lnTo>
                  <a:lnTo>
                    <a:pt x="4547" y="86"/>
                  </a:lnTo>
                  <a:lnTo>
                    <a:pt x="4547" y="85"/>
                  </a:lnTo>
                  <a:lnTo>
                    <a:pt x="4547" y="83"/>
                  </a:lnTo>
                  <a:lnTo>
                    <a:pt x="4549" y="81"/>
                  </a:lnTo>
                  <a:lnTo>
                    <a:pt x="4549" y="81"/>
                  </a:lnTo>
                  <a:lnTo>
                    <a:pt x="4549" y="79"/>
                  </a:lnTo>
                  <a:lnTo>
                    <a:pt x="4549" y="77"/>
                  </a:lnTo>
                  <a:lnTo>
                    <a:pt x="4546" y="77"/>
                  </a:lnTo>
                  <a:lnTo>
                    <a:pt x="4542" y="75"/>
                  </a:lnTo>
                  <a:lnTo>
                    <a:pt x="4535" y="75"/>
                  </a:lnTo>
                  <a:lnTo>
                    <a:pt x="4520" y="79"/>
                  </a:lnTo>
                  <a:lnTo>
                    <a:pt x="4518" y="77"/>
                  </a:lnTo>
                  <a:lnTo>
                    <a:pt x="4518" y="77"/>
                  </a:lnTo>
                  <a:lnTo>
                    <a:pt x="4518" y="77"/>
                  </a:lnTo>
                  <a:lnTo>
                    <a:pt x="4520" y="75"/>
                  </a:lnTo>
                  <a:lnTo>
                    <a:pt x="4507" y="75"/>
                  </a:lnTo>
                  <a:lnTo>
                    <a:pt x="4496" y="74"/>
                  </a:lnTo>
                  <a:lnTo>
                    <a:pt x="4489" y="77"/>
                  </a:lnTo>
                  <a:lnTo>
                    <a:pt x="4509" y="81"/>
                  </a:lnTo>
                  <a:lnTo>
                    <a:pt x="4524" y="85"/>
                  </a:lnTo>
                  <a:lnTo>
                    <a:pt x="4546" y="88"/>
                  </a:lnTo>
                  <a:lnTo>
                    <a:pt x="4525" y="90"/>
                  </a:lnTo>
                  <a:lnTo>
                    <a:pt x="4512" y="94"/>
                  </a:lnTo>
                  <a:lnTo>
                    <a:pt x="4500" y="96"/>
                  </a:lnTo>
                  <a:lnTo>
                    <a:pt x="4481" y="98"/>
                  </a:lnTo>
                  <a:lnTo>
                    <a:pt x="4483" y="99"/>
                  </a:lnTo>
                  <a:lnTo>
                    <a:pt x="4485" y="99"/>
                  </a:lnTo>
                  <a:lnTo>
                    <a:pt x="4487" y="99"/>
                  </a:lnTo>
                  <a:lnTo>
                    <a:pt x="4490" y="101"/>
                  </a:lnTo>
                  <a:lnTo>
                    <a:pt x="4483" y="101"/>
                  </a:lnTo>
                  <a:lnTo>
                    <a:pt x="4477" y="99"/>
                  </a:lnTo>
                  <a:lnTo>
                    <a:pt x="4472" y="99"/>
                  </a:lnTo>
                  <a:lnTo>
                    <a:pt x="4468" y="98"/>
                  </a:lnTo>
                  <a:lnTo>
                    <a:pt x="4468" y="96"/>
                  </a:lnTo>
                  <a:lnTo>
                    <a:pt x="4470" y="94"/>
                  </a:lnTo>
                  <a:lnTo>
                    <a:pt x="4459" y="96"/>
                  </a:lnTo>
                  <a:lnTo>
                    <a:pt x="4450" y="99"/>
                  </a:lnTo>
                  <a:lnTo>
                    <a:pt x="4435" y="101"/>
                  </a:lnTo>
                  <a:lnTo>
                    <a:pt x="4433" y="110"/>
                  </a:lnTo>
                  <a:lnTo>
                    <a:pt x="4409" y="112"/>
                  </a:lnTo>
                  <a:lnTo>
                    <a:pt x="4385" y="110"/>
                  </a:lnTo>
                  <a:lnTo>
                    <a:pt x="4363" y="107"/>
                  </a:lnTo>
                  <a:lnTo>
                    <a:pt x="4384" y="105"/>
                  </a:lnTo>
                  <a:lnTo>
                    <a:pt x="4402" y="101"/>
                  </a:lnTo>
                  <a:lnTo>
                    <a:pt x="4419" y="99"/>
                  </a:lnTo>
                  <a:lnTo>
                    <a:pt x="4420" y="94"/>
                  </a:lnTo>
                  <a:lnTo>
                    <a:pt x="4428" y="90"/>
                  </a:lnTo>
                  <a:lnTo>
                    <a:pt x="4442" y="90"/>
                  </a:lnTo>
                  <a:lnTo>
                    <a:pt x="4457" y="90"/>
                  </a:lnTo>
                  <a:lnTo>
                    <a:pt x="4472" y="90"/>
                  </a:lnTo>
                  <a:lnTo>
                    <a:pt x="4485" y="90"/>
                  </a:lnTo>
                  <a:lnTo>
                    <a:pt x="4494" y="88"/>
                  </a:lnTo>
                  <a:lnTo>
                    <a:pt x="4490" y="88"/>
                  </a:lnTo>
                  <a:lnTo>
                    <a:pt x="4489" y="86"/>
                  </a:lnTo>
                  <a:lnTo>
                    <a:pt x="4490" y="86"/>
                  </a:lnTo>
                  <a:lnTo>
                    <a:pt x="4490" y="85"/>
                  </a:lnTo>
                  <a:lnTo>
                    <a:pt x="4492" y="85"/>
                  </a:lnTo>
                  <a:lnTo>
                    <a:pt x="4494" y="83"/>
                  </a:lnTo>
                  <a:lnTo>
                    <a:pt x="4496" y="83"/>
                  </a:lnTo>
                  <a:lnTo>
                    <a:pt x="4496" y="81"/>
                  </a:lnTo>
                  <a:lnTo>
                    <a:pt x="4494" y="81"/>
                  </a:lnTo>
                  <a:lnTo>
                    <a:pt x="4490" y="79"/>
                  </a:lnTo>
                  <a:lnTo>
                    <a:pt x="4483" y="79"/>
                  </a:lnTo>
                  <a:lnTo>
                    <a:pt x="4468" y="83"/>
                  </a:lnTo>
                  <a:lnTo>
                    <a:pt x="4457" y="81"/>
                  </a:lnTo>
                  <a:lnTo>
                    <a:pt x="4441" y="81"/>
                  </a:lnTo>
                  <a:lnTo>
                    <a:pt x="4439" y="79"/>
                  </a:lnTo>
                  <a:lnTo>
                    <a:pt x="4439" y="77"/>
                  </a:lnTo>
                  <a:lnTo>
                    <a:pt x="4439" y="77"/>
                  </a:lnTo>
                  <a:lnTo>
                    <a:pt x="4439" y="75"/>
                  </a:lnTo>
                  <a:lnTo>
                    <a:pt x="4441" y="75"/>
                  </a:lnTo>
                  <a:lnTo>
                    <a:pt x="4441" y="74"/>
                  </a:lnTo>
                  <a:lnTo>
                    <a:pt x="4441" y="74"/>
                  </a:lnTo>
                  <a:lnTo>
                    <a:pt x="4439" y="74"/>
                  </a:lnTo>
                  <a:lnTo>
                    <a:pt x="4435" y="72"/>
                  </a:lnTo>
                  <a:lnTo>
                    <a:pt x="4430" y="72"/>
                  </a:lnTo>
                  <a:lnTo>
                    <a:pt x="4422" y="72"/>
                  </a:lnTo>
                  <a:lnTo>
                    <a:pt x="4426" y="74"/>
                  </a:lnTo>
                  <a:lnTo>
                    <a:pt x="4426" y="74"/>
                  </a:lnTo>
                  <a:lnTo>
                    <a:pt x="4426" y="75"/>
                  </a:lnTo>
                  <a:lnTo>
                    <a:pt x="4424" y="75"/>
                  </a:lnTo>
                  <a:lnTo>
                    <a:pt x="4424" y="77"/>
                  </a:lnTo>
                  <a:lnTo>
                    <a:pt x="4422" y="79"/>
                  </a:lnTo>
                  <a:lnTo>
                    <a:pt x="4420" y="79"/>
                  </a:lnTo>
                  <a:lnTo>
                    <a:pt x="4420" y="79"/>
                  </a:lnTo>
                  <a:lnTo>
                    <a:pt x="4422" y="81"/>
                  </a:lnTo>
                  <a:lnTo>
                    <a:pt x="4426" y="81"/>
                  </a:lnTo>
                  <a:lnTo>
                    <a:pt x="4431" y="81"/>
                  </a:lnTo>
                  <a:lnTo>
                    <a:pt x="4409" y="83"/>
                  </a:lnTo>
                  <a:lnTo>
                    <a:pt x="4391" y="85"/>
                  </a:lnTo>
                  <a:lnTo>
                    <a:pt x="4376" y="85"/>
                  </a:lnTo>
                  <a:lnTo>
                    <a:pt x="4358" y="86"/>
                  </a:lnTo>
                  <a:lnTo>
                    <a:pt x="4336" y="88"/>
                  </a:lnTo>
                  <a:lnTo>
                    <a:pt x="4343" y="88"/>
                  </a:lnTo>
                  <a:lnTo>
                    <a:pt x="4347" y="88"/>
                  </a:lnTo>
                  <a:lnTo>
                    <a:pt x="4349" y="88"/>
                  </a:lnTo>
                  <a:lnTo>
                    <a:pt x="4349" y="88"/>
                  </a:lnTo>
                  <a:lnTo>
                    <a:pt x="4349" y="90"/>
                  </a:lnTo>
                  <a:lnTo>
                    <a:pt x="4347" y="92"/>
                  </a:lnTo>
                  <a:lnTo>
                    <a:pt x="4343" y="92"/>
                  </a:lnTo>
                  <a:lnTo>
                    <a:pt x="4341" y="94"/>
                  </a:lnTo>
                  <a:lnTo>
                    <a:pt x="4339" y="96"/>
                  </a:lnTo>
                  <a:lnTo>
                    <a:pt x="4337" y="98"/>
                  </a:lnTo>
                  <a:lnTo>
                    <a:pt x="4337" y="98"/>
                  </a:lnTo>
                  <a:lnTo>
                    <a:pt x="4339" y="99"/>
                  </a:lnTo>
                  <a:lnTo>
                    <a:pt x="4343" y="99"/>
                  </a:lnTo>
                  <a:lnTo>
                    <a:pt x="4343" y="98"/>
                  </a:lnTo>
                  <a:lnTo>
                    <a:pt x="4345" y="98"/>
                  </a:lnTo>
                  <a:lnTo>
                    <a:pt x="4349" y="96"/>
                  </a:lnTo>
                  <a:lnTo>
                    <a:pt x="4352" y="96"/>
                  </a:lnTo>
                  <a:lnTo>
                    <a:pt x="4356" y="94"/>
                  </a:lnTo>
                  <a:lnTo>
                    <a:pt x="4360" y="94"/>
                  </a:lnTo>
                  <a:lnTo>
                    <a:pt x="4365" y="94"/>
                  </a:lnTo>
                  <a:lnTo>
                    <a:pt x="4367" y="94"/>
                  </a:lnTo>
                  <a:lnTo>
                    <a:pt x="4371" y="94"/>
                  </a:lnTo>
                  <a:lnTo>
                    <a:pt x="4371" y="92"/>
                  </a:lnTo>
                  <a:lnTo>
                    <a:pt x="4371" y="92"/>
                  </a:lnTo>
                  <a:lnTo>
                    <a:pt x="4367" y="92"/>
                  </a:lnTo>
                  <a:lnTo>
                    <a:pt x="4361" y="92"/>
                  </a:lnTo>
                  <a:lnTo>
                    <a:pt x="4354" y="90"/>
                  </a:lnTo>
                  <a:lnTo>
                    <a:pt x="4387" y="88"/>
                  </a:lnTo>
                  <a:lnTo>
                    <a:pt x="4387" y="90"/>
                  </a:lnTo>
                  <a:lnTo>
                    <a:pt x="4385" y="90"/>
                  </a:lnTo>
                  <a:lnTo>
                    <a:pt x="4382" y="92"/>
                  </a:lnTo>
                  <a:lnTo>
                    <a:pt x="4380" y="92"/>
                  </a:lnTo>
                  <a:lnTo>
                    <a:pt x="4376" y="94"/>
                  </a:lnTo>
                  <a:lnTo>
                    <a:pt x="4374" y="94"/>
                  </a:lnTo>
                  <a:lnTo>
                    <a:pt x="4372" y="96"/>
                  </a:lnTo>
                  <a:lnTo>
                    <a:pt x="4371" y="96"/>
                  </a:lnTo>
                  <a:lnTo>
                    <a:pt x="4372" y="98"/>
                  </a:lnTo>
                  <a:lnTo>
                    <a:pt x="4376" y="98"/>
                  </a:lnTo>
                  <a:lnTo>
                    <a:pt x="4382" y="99"/>
                  </a:lnTo>
                  <a:lnTo>
                    <a:pt x="4365" y="101"/>
                  </a:lnTo>
                  <a:lnTo>
                    <a:pt x="4350" y="101"/>
                  </a:lnTo>
                  <a:lnTo>
                    <a:pt x="4337" y="103"/>
                  </a:lnTo>
                  <a:lnTo>
                    <a:pt x="4321" y="107"/>
                  </a:lnTo>
                  <a:lnTo>
                    <a:pt x="4321" y="105"/>
                  </a:lnTo>
                  <a:lnTo>
                    <a:pt x="4319" y="103"/>
                  </a:lnTo>
                  <a:lnTo>
                    <a:pt x="4315" y="101"/>
                  </a:lnTo>
                  <a:lnTo>
                    <a:pt x="4310" y="101"/>
                  </a:lnTo>
                  <a:lnTo>
                    <a:pt x="4304" y="99"/>
                  </a:lnTo>
                  <a:lnTo>
                    <a:pt x="4299" y="98"/>
                  </a:lnTo>
                  <a:lnTo>
                    <a:pt x="4295" y="98"/>
                  </a:lnTo>
                  <a:lnTo>
                    <a:pt x="4293" y="96"/>
                  </a:lnTo>
                  <a:lnTo>
                    <a:pt x="4282" y="98"/>
                  </a:lnTo>
                  <a:lnTo>
                    <a:pt x="4269" y="99"/>
                  </a:lnTo>
                  <a:lnTo>
                    <a:pt x="4258" y="98"/>
                  </a:lnTo>
                  <a:lnTo>
                    <a:pt x="4277" y="94"/>
                  </a:lnTo>
                  <a:lnTo>
                    <a:pt x="4266" y="92"/>
                  </a:lnTo>
                  <a:lnTo>
                    <a:pt x="4258" y="90"/>
                  </a:lnTo>
                  <a:lnTo>
                    <a:pt x="4249" y="88"/>
                  </a:lnTo>
                  <a:lnTo>
                    <a:pt x="4240" y="86"/>
                  </a:lnTo>
                  <a:lnTo>
                    <a:pt x="4234" y="86"/>
                  </a:lnTo>
                  <a:lnTo>
                    <a:pt x="4231" y="88"/>
                  </a:lnTo>
                  <a:lnTo>
                    <a:pt x="4231" y="90"/>
                  </a:lnTo>
                  <a:lnTo>
                    <a:pt x="4231" y="92"/>
                  </a:lnTo>
                  <a:lnTo>
                    <a:pt x="4232" y="94"/>
                  </a:lnTo>
                  <a:lnTo>
                    <a:pt x="4207" y="94"/>
                  </a:lnTo>
                  <a:lnTo>
                    <a:pt x="4179" y="94"/>
                  </a:lnTo>
                  <a:lnTo>
                    <a:pt x="4151" y="94"/>
                  </a:lnTo>
                  <a:lnTo>
                    <a:pt x="4163" y="94"/>
                  </a:lnTo>
                  <a:lnTo>
                    <a:pt x="4168" y="92"/>
                  </a:lnTo>
                  <a:lnTo>
                    <a:pt x="4170" y="90"/>
                  </a:lnTo>
                  <a:lnTo>
                    <a:pt x="4172" y="88"/>
                  </a:lnTo>
                  <a:lnTo>
                    <a:pt x="4175" y="86"/>
                  </a:lnTo>
                  <a:lnTo>
                    <a:pt x="4185" y="86"/>
                  </a:lnTo>
                  <a:lnTo>
                    <a:pt x="4164" y="83"/>
                  </a:lnTo>
                  <a:lnTo>
                    <a:pt x="4139" y="88"/>
                  </a:lnTo>
                  <a:lnTo>
                    <a:pt x="4111" y="94"/>
                  </a:lnTo>
                  <a:lnTo>
                    <a:pt x="4085" y="99"/>
                  </a:lnTo>
                  <a:lnTo>
                    <a:pt x="4067" y="105"/>
                  </a:lnTo>
                  <a:lnTo>
                    <a:pt x="4054" y="112"/>
                  </a:lnTo>
                  <a:lnTo>
                    <a:pt x="4037" y="112"/>
                  </a:lnTo>
                  <a:lnTo>
                    <a:pt x="4026" y="112"/>
                  </a:lnTo>
                  <a:lnTo>
                    <a:pt x="4017" y="110"/>
                  </a:lnTo>
                  <a:lnTo>
                    <a:pt x="4008" y="109"/>
                  </a:lnTo>
                  <a:lnTo>
                    <a:pt x="3997" y="107"/>
                  </a:lnTo>
                  <a:lnTo>
                    <a:pt x="3982" y="109"/>
                  </a:lnTo>
                  <a:lnTo>
                    <a:pt x="3962" y="112"/>
                  </a:lnTo>
                  <a:lnTo>
                    <a:pt x="3965" y="110"/>
                  </a:lnTo>
                  <a:lnTo>
                    <a:pt x="3965" y="110"/>
                  </a:lnTo>
                  <a:lnTo>
                    <a:pt x="3964" y="109"/>
                  </a:lnTo>
                  <a:lnTo>
                    <a:pt x="3962" y="107"/>
                  </a:lnTo>
                  <a:lnTo>
                    <a:pt x="3960" y="105"/>
                  </a:lnTo>
                  <a:lnTo>
                    <a:pt x="3960" y="103"/>
                  </a:lnTo>
                  <a:lnTo>
                    <a:pt x="3960" y="101"/>
                  </a:lnTo>
                  <a:lnTo>
                    <a:pt x="3949" y="101"/>
                  </a:lnTo>
                  <a:lnTo>
                    <a:pt x="3936" y="101"/>
                  </a:lnTo>
                  <a:lnTo>
                    <a:pt x="3925" y="101"/>
                  </a:lnTo>
                  <a:lnTo>
                    <a:pt x="3947" y="107"/>
                  </a:lnTo>
                  <a:lnTo>
                    <a:pt x="3925" y="110"/>
                  </a:lnTo>
                  <a:lnTo>
                    <a:pt x="3899" y="110"/>
                  </a:lnTo>
                  <a:lnTo>
                    <a:pt x="3875" y="109"/>
                  </a:lnTo>
                  <a:lnTo>
                    <a:pt x="3851" y="109"/>
                  </a:lnTo>
                  <a:lnTo>
                    <a:pt x="3853" y="107"/>
                  </a:lnTo>
                  <a:lnTo>
                    <a:pt x="3853" y="107"/>
                  </a:lnTo>
                  <a:lnTo>
                    <a:pt x="3853" y="105"/>
                  </a:lnTo>
                  <a:lnTo>
                    <a:pt x="3853" y="103"/>
                  </a:lnTo>
                  <a:lnTo>
                    <a:pt x="3855" y="103"/>
                  </a:lnTo>
                  <a:lnTo>
                    <a:pt x="3859" y="101"/>
                  </a:lnTo>
                  <a:lnTo>
                    <a:pt x="3864" y="101"/>
                  </a:lnTo>
                  <a:lnTo>
                    <a:pt x="3860" y="98"/>
                  </a:lnTo>
                  <a:lnTo>
                    <a:pt x="3853" y="98"/>
                  </a:lnTo>
                  <a:lnTo>
                    <a:pt x="3842" y="96"/>
                  </a:lnTo>
                  <a:lnTo>
                    <a:pt x="3835" y="96"/>
                  </a:lnTo>
                  <a:lnTo>
                    <a:pt x="3825" y="99"/>
                  </a:lnTo>
                  <a:lnTo>
                    <a:pt x="3820" y="103"/>
                  </a:lnTo>
                  <a:lnTo>
                    <a:pt x="3818" y="105"/>
                  </a:lnTo>
                  <a:lnTo>
                    <a:pt x="3813" y="109"/>
                  </a:lnTo>
                  <a:lnTo>
                    <a:pt x="3803" y="110"/>
                  </a:lnTo>
                  <a:lnTo>
                    <a:pt x="3534" y="110"/>
                  </a:lnTo>
                  <a:lnTo>
                    <a:pt x="3267" y="112"/>
                  </a:lnTo>
                  <a:lnTo>
                    <a:pt x="2998" y="110"/>
                  </a:lnTo>
                  <a:lnTo>
                    <a:pt x="2998" y="107"/>
                  </a:lnTo>
                  <a:lnTo>
                    <a:pt x="2895" y="109"/>
                  </a:lnTo>
                  <a:lnTo>
                    <a:pt x="2789" y="109"/>
                  </a:lnTo>
                  <a:lnTo>
                    <a:pt x="2678" y="107"/>
                  </a:lnTo>
                  <a:lnTo>
                    <a:pt x="2567" y="105"/>
                  </a:lnTo>
                  <a:lnTo>
                    <a:pt x="2459" y="103"/>
                  </a:lnTo>
                  <a:lnTo>
                    <a:pt x="2461" y="105"/>
                  </a:lnTo>
                  <a:lnTo>
                    <a:pt x="2444" y="101"/>
                  </a:lnTo>
                  <a:lnTo>
                    <a:pt x="2431" y="101"/>
                  </a:lnTo>
                  <a:lnTo>
                    <a:pt x="2422" y="103"/>
                  </a:lnTo>
                  <a:lnTo>
                    <a:pt x="2416" y="105"/>
                  </a:lnTo>
                  <a:lnTo>
                    <a:pt x="2409" y="109"/>
                  </a:lnTo>
                  <a:lnTo>
                    <a:pt x="2400" y="110"/>
                  </a:lnTo>
                  <a:lnTo>
                    <a:pt x="2385" y="109"/>
                  </a:lnTo>
                  <a:lnTo>
                    <a:pt x="2367" y="105"/>
                  </a:lnTo>
                  <a:lnTo>
                    <a:pt x="2341" y="110"/>
                  </a:lnTo>
                  <a:lnTo>
                    <a:pt x="2313" y="112"/>
                  </a:lnTo>
                  <a:lnTo>
                    <a:pt x="2284" y="110"/>
                  </a:lnTo>
                  <a:lnTo>
                    <a:pt x="2253" y="112"/>
                  </a:lnTo>
                  <a:lnTo>
                    <a:pt x="2223" y="116"/>
                  </a:lnTo>
                  <a:lnTo>
                    <a:pt x="2218" y="110"/>
                  </a:lnTo>
                  <a:lnTo>
                    <a:pt x="2195" y="114"/>
                  </a:lnTo>
                  <a:lnTo>
                    <a:pt x="2173" y="112"/>
                  </a:lnTo>
                  <a:lnTo>
                    <a:pt x="2149" y="109"/>
                  </a:lnTo>
                  <a:lnTo>
                    <a:pt x="2124" y="107"/>
                  </a:lnTo>
                  <a:lnTo>
                    <a:pt x="2098" y="109"/>
                  </a:lnTo>
                  <a:lnTo>
                    <a:pt x="2089" y="105"/>
                  </a:lnTo>
                  <a:lnTo>
                    <a:pt x="2081" y="103"/>
                  </a:lnTo>
                  <a:lnTo>
                    <a:pt x="2068" y="101"/>
                  </a:lnTo>
                  <a:lnTo>
                    <a:pt x="2054" y="103"/>
                  </a:lnTo>
                  <a:lnTo>
                    <a:pt x="2052" y="103"/>
                  </a:lnTo>
                  <a:lnTo>
                    <a:pt x="2052" y="105"/>
                  </a:lnTo>
                  <a:lnTo>
                    <a:pt x="2052" y="107"/>
                  </a:lnTo>
                  <a:lnTo>
                    <a:pt x="2052" y="107"/>
                  </a:lnTo>
                  <a:lnTo>
                    <a:pt x="2050" y="109"/>
                  </a:lnTo>
                  <a:lnTo>
                    <a:pt x="2048" y="109"/>
                  </a:lnTo>
                  <a:lnTo>
                    <a:pt x="2044" y="109"/>
                  </a:lnTo>
                  <a:lnTo>
                    <a:pt x="2041" y="107"/>
                  </a:lnTo>
                  <a:lnTo>
                    <a:pt x="2055" y="99"/>
                  </a:lnTo>
                  <a:lnTo>
                    <a:pt x="2032" y="98"/>
                  </a:lnTo>
                  <a:lnTo>
                    <a:pt x="2009" y="98"/>
                  </a:lnTo>
                  <a:lnTo>
                    <a:pt x="1989" y="101"/>
                  </a:lnTo>
                  <a:lnTo>
                    <a:pt x="1962" y="101"/>
                  </a:lnTo>
                  <a:lnTo>
                    <a:pt x="1969" y="98"/>
                  </a:lnTo>
                  <a:lnTo>
                    <a:pt x="1949" y="96"/>
                  </a:lnTo>
                  <a:lnTo>
                    <a:pt x="1928" y="96"/>
                  </a:lnTo>
                  <a:lnTo>
                    <a:pt x="1908" y="98"/>
                  </a:lnTo>
                  <a:lnTo>
                    <a:pt x="1912" y="98"/>
                  </a:lnTo>
                  <a:lnTo>
                    <a:pt x="1914" y="96"/>
                  </a:lnTo>
                  <a:lnTo>
                    <a:pt x="1917" y="94"/>
                  </a:lnTo>
                  <a:lnTo>
                    <a:pt x="1919" y="92"/>
                  </a:lnTo>
                  <a:lnTo>
                    <a:pt x="1921" y="90"/>
                  </a:lnTo>
                  <a:lnTo>
                    <a:pt x="1921" y="88"/>
                  </a:lnTo>
                  <a:lnTo>
                    <a:pt x="1919" y="88"/>
                  </a:lnTo>
                  <a:lnTo>
                    <a:pt x="1915" y="86"/>
                  </a:lnTo>
                  <a:lnTo>
                    <a:pt x="1910" y="86"/>
                  </a:lnTo>
                  <a:lnTo>
                    <a:pt x="1893" y="90"/>
                  </a:lnTo>
                  <a:lnTo>
                    <a:pt x="1893" y="90"/>
                  </a:lnTo>
                  <a:lnTo>
                    <a:pt x="1892" y="90"/>
                  </a:lnTo>
                  <a:lnTo>
                    <a:pt x="1892" y="88"/>
                  </a:lnTo>
                  <a:lnTo>
                    <a:pt x="1892" y="88"/>
                  </a:lnTo>
                  <a:lnTo>
                    <a:pt x="1892" y="88"/>
                  </a:lnTo>
                  <a:lnTo>
                    <a:pt x="1888" y="88"/>
                  </a:lnTo>
                  <a:lnTo>
                    <a:pt x="1884" y="88"/>
                  </a:lnTo>
                  <a:lnTo>
                    <a:pt x="1879" y="88"/>
                  </a:lnTo>
                  <a:lnTo>
                    <a:pt x="1871" y="88"/>
                  </a:lnTo>
                  <a:lnTo>
                    <a:pt x="1871" y="90"/>
                  </a:lnTo>
                  <a:lnTo>
                    <a:pt x="1866" y="92"/>
                  </a:lnTo>
                  <a:lnTo>
                    <a:pt x="1857" y="90"/>
                  </a:lnTo>
                  <a:lnTo>
                    <a:pt x="1847" y="88"/>
                  </a:lnTo>
                  <a:lnTo>
                    <a:pt x="1840" y="86"/>
                  </a:lnTo>
                  <a:lnTo>
                    <a:pt x="1842" y="88"/>
                  </a:lnTo>
                  <a:lnTo>
                    <a:pt x="1847" y="92"/>
                  </a:lnTo>
                  <a:lnTo>
                    <a:pt x="1851" y="94"/>
                  </a:lnTo>
                  <a:lnTo>
                    <a:pt x="1857" y="96"/>
                  </a:lnTo>
                  <a:lnTo>
                    <a:pt x="1860" y="99"/>
                  </a:lnTo>
                  <a:lnTo>
                    <a:pt x="1862" y="101"/>
                  </a:lnTo>
                  <a:lnTo>
                    <a:pt x="1847" y="101"/>
                  </a:lnTo>
                  <a:lnTo>
                    <a:pt x="1840" y="105"/>
                  </a:lnTo>
                  <a:lnTo>
                    <a:pt x="1833" y="109"/>
                  </a:lnTo>
                  <a:lnTo>
                    <a:pt x="1825" y="110"/>
                  </a:lnTo>
                  <a:lnTo>
                    <a:pt x="1812" y="110"/>
                  </a:lnTo>
                  <a:lnTo>
                    <a:pt x="1816" y="105"/>
                  </a:lnTo>
                  <a:lnTo>
                    <a:pt x="1798" y="105"/>
                  </a:lnTo>
                  <a:lnTo>
                    <a:pt x="1781" y="107"/>
                  </a:lnTo>
                  <a:lnTo>
                    <a:pt x="1766" y="109"/>
                  </a:lnTo>
                  <a:lnTo>
                    <a:pt x="1768" y="107"/>
                  </a:lnTo>
                  <a:lnTo>
                    <a:pt x="1741" y="105"/>
                  </a:lnTo>
                  <a:lnTo>
                    <a:pt x="1718" y="105"/>
                  </a:lnTo>
                  <a:lnTo>
                    <a:pt x="1698" y="105"/>
                  </a:lnTo>
                  <a:lnTo>
                    <a:pt x="1678" y="99"/>
                  </a:lnTo>
                  <a:lnTo>
                    <a:pt x="1658" y="103"/>
                  </a:lnTo>
                  <a:lnTo>
                    <a:pt x="1659" y="101"/>
                  </a:lnTo>
                  <a:lnTo>
                    <a:pt x="1659" y="99"/>
                  </a:lnTo>
                  <a:lnTo>
                    <a:pt x="1658" y="98"/>
                  </a:lnTo>
                  <a:lnTo>
                    <a:pt x="1652" y="98"/>
                  </a:lnTo>
                  <a:lnTo>
                    <a:pt x="1639" y="98"/>
                  </a:lnTo>
                  <a:lnTo>
                    <a:pt x="1626" y="99"/>
                  </a:lnTo>
                  <a:lnTo>
                    <a:pt x="1619" y="103"/>
                  </a:lnTo>
                  <a:lnTo>
                    <a:pt x="1619" y="107"/>
                  </a:lnTo>
                  <a:lnTo>
                    <a:pt x="1591" y="103"/>
                  </a:lnTo>
                  <a:lnTo>
                    <a:pt x="1569" y="103"/>
                  </a:lnTo>
                  <a:lnTo>
                    <a:pt x="1547" y="105"/>
                  </a:lnTo>
                  <a:lnTo>
                    <a:pt x="1523" y="107"/>
                  </a:lnTo>
                  <a:lnTo>
                    <a:pt x="1492" y="107"/>
                  </a:lnTo>
                  <a:lnTo>
                    <a:pt x="1492" y="105"/>
                  </a:lnTo>
                  <a:lnTo>
                    <a:pt x="1490" y="103"/>
                  </a:lnTo>
                  <a:lnTo>
                    <a:pt x="1488" y="103"/>
                  </a:lnTo>
                  <a:lnTo>
                    <a:pt x="1485" y="101"/>
                  </a:lnTo>
                  <a:lnTo>
                    <a:pt x="1481" y="101"/>
                  </a:lnTo>
                  <a:lnTo>
                    <a:pt x="1479" y="101"/>
                  </a:lnTo>
                  <a:lnTo>
                    <a:pt x="1477" y="99"/>
                  </a:lnTo>
                  <a:lnTo>
                    <a:pt x="1477" y="99"/>
                  </a:lnTo>
                  <a:lnTo>
                    <a:pt x="1479" y="98"/>
                  </a:lnTo>
                  <a:lnTo>
                    <a:pt x="1461" y="101"/>
                  </a:lnTo>
                  <a:lnTo>
                    <a:pt x="1462" y="99"/>
                  </a:lnTo>
                  <a:lnTo>
                    <a:pt x="1462" y="99"/>
                  </a:lnTo>
                  <a:lnTo>
                    <a:pt x="1461" y="99"/>
                  </a:lnTo>
                  <a:lnTo>
                    <a:pt x="1461" y="98"/>
                  </a:lnTo>
                  <a:lnTo>
                    <a:pt x="1457" y="98"/>
                  </a:lnTo>
                  <a:lnTo>
                    <a:pt x="1453" y="98"/>
                  </a:lnTo>
                  <a:lnTo>
                    <a:pt x="1450" y="99"/>
                  </a:lnTo>
                  <a:lnTo>
                    <a:pt x="1448" y="101"/>
                  </a:lnTo>
                  <a:lnTo>
                    <a:pt x="1450" y="99"/>
                  </a:lnTo>
                  <a:lnTo>
                    <a:pt x="1424" y="98"/>
                  </a:lnTo>
                  <a:lnTo>
                    <a:pt x="1424" y="103"/>
                  </a:lnTo>
                  <a:lnTo>
                    <a:pt x="1405" y="98"/>
                  </a:lnTo>
                  <a:lnTo>
                    <a:pt x="1416" y="96"/>
                  </a:lnTo>
                  <a:lnTo>
                    <a:pt x="1431" y="94"/>
                  </a:lnTo>
                  <a:lnTo>
                    <a:pt x="1442" y="92"/>
                  </a:lnTo>
                  <a:lnTo>
                    <a:pt x="1450" y="90"/>
                  </a:lnTo>
                  <a:lnTo>
                    <a:pt x="1440" y="88"/>
                  </a:lnTo>
                  <a:lnTo>
                    <a:pt x="1426" y="85"/>
                  </a:lnTo>
                  <a:lnTo>
                    <a:pt x="1407" y="85"/>
                  </a:lnTo>
                  <a:lnTo>
                    <a:pt x="1387" y="88"/>
                  </a:lnTo>
                  <a:lnTo>
                    <a:pt x="1339" y="85"/>
                  </a:lnTo>
                  <a:lnTo>
                    <a:pt x="1337" y="83"/>
                  </a:lnTo>
                  <a:lnTo>
                    <a:pt x="1337" y="83"/>
                  </a:lnTo>
                  <a:lnTo>
                    <a:pt x="1337" y="83"/>
                  </a:lnTo>
                  <a:lnTo>
                    <a:pt x="1335" y="83"/>
                  </a:lnTo>
                  <a:lnTo>
                    <a:pt x="1333" y="83"/>
                  </a:lnTo>
                  <a:lnTo>
                    <a:pt x="1330" y="83"/>
                  </a:lnTo>
                  <a:lnTo>
                    <a:pt x="1324" y="83"/>
                  </a:lnTo>
                  <a:lnTo>
                    <a:pt x="1315" y="81"/>
                  </a:lnTo>
                  <a:lnTo>
                    <a:pt x="1306" y="83"/>
                  </a:lnTo>
                  <a:lnTo>
                    <a:pt x="1293" y="83"/>
                  </a:lnTo>
                  <a:lnTo>
                    <a:pt x="1298" y="83"/>
                  </a:lnTo>
                  <a:lnTo>
                    <a:pt x="1300" y="83"/>
                  </a:lnTo>
                  <a:lnTo>
                    <a:pt x="1302" y="81"/>
                  </a:lnTo>
                  <a:lnTo>
                    <a:pt x="1289" y="81"/>
                  </a:lnTo>
                  <a:lnTo>
                    <a:pt x="1280" y="83"/>
                  </a:lnTo>
                  <a:lnTo>
                    <a:pt x="1273" y="86"/>
                  </a:lnTo>
                  <a:lnTo>
                    <a:pt x="1262" y="88"/>
                  </a:lnTo>
                  <a:lnTo>
                    <a:pt x="1273" y="88"/>
                  </a:lnTo>
                  <a:lnTo>
                    <a:pt x="1282" y="86"/>
                  </a:lnTo>
                  <a:lnTo>
                    <a:pt x="1291" y="86"/>
                  </a:lnTo>
                  <a:lnTo>
                    <a:pt x="1293" y="86"/>
                  </a:lnTo>
                  <a:lnTo>
                    <a:pt x="1291" y="88"/>
                  </a:lnTo>
                  <a:lnTo>
                    <a:pt x="1291" y="88"/>
                  </a:lnTo>
                  <a:lnTo>
                    <a:pt x="1291" y="88"/>
                  </a:lnTo>
                  <a:lnTo>
                    <a:pt x="1317" y="86"/>
                  </a:lnTo>
                  <a:lnTo>
                    <a:pt x="1315" y="86"/>
                  </a:lnTo>
                  <a:lnTo>
                    <a:pt x="1315" y="86"/>
                  </a:lnTo>
                  <a:lnTo>
                    <a:pt x="1315" y="86"/>
                  </a:lnTo>
                  <a:lnTo>
                    <a:pt x="1317" y="86"/>
                  </a:lnTo>
                  <a:lnTo>
                    <a:pt x="1319" y="86"/>
                  </a:lnTo>
                  <a:lnTo>
                    <a:pt x="1322" y="86"/>
                  </a:lnTo>
                  <a:lnTo>
                    <a:pt x="1326" y="88"/>
                  </a:lnTo>
                  <a:lnTo>
                    <a:pt x="1313" y="88"/>
                  </a:lnTo>
                  <a:lnTo>
                    <a:pt x="1302" y="88"/>
                  </a:lnTo>
                  <a:lnTo>
                    <a:pt x="1289" y="88"/>
                  </a:lnTo>
                  <a:lnTo>
                    <a:pt x="1287" y="90"/>
                  </a:lnTo>
                  <a:lnTo>
                    <a:pt x="1287" y="92"/>
                  </a:lnTo>
                  <a:lnTo>
                    <a:pt x="1287" y="94"/>
                  </a:lnTo>
                  <a:lnTo>
                    <a:pt x="1289" y="94"/>
                  </a:lnTo>
                  <a:lnTo>
                    <a:pt x="1291" y="96"/>
                  </a:lnTo>
                  <a:lnTo>
                    <a:pt x="1291" y="98"/>
                  </a:lnTo>
                  <a:lnTo>
                    <a:pt x="1291" y="98"/>
                  </a:lnTo>
                  <a:lnTo>
                    <a:pt x="1289" y="99"/>
                  </a:lnTo>
                  <a:lnTo>
                    <a:pt x="1227" y="99"/>
                  </a:lnTo>
                  <a:lnTo>
                    <a:pt x="1171" y="98"/>
                  </a:lnTo>
                  <a:lnTo>
                    <a:pt x="1120" y="94"/>
                  </a:lnTo>
                  <a:lnTo>
                    <a:pt x="1070" y="90"/>
                  </a:lnTo>
                  <a:lnTo>
                    <a:pt x="1020" y="86"/>
                  </a:lnTo>
                  <a:lnTo>
                    <a:pt x="971" y="86"/>
                  </a:lnTo>
                  <a:lnTo>
                    <a:pt x="917" y="88"/>
                  </a:lnTo>
                  <a:lnTo>
                    <a:pt x="858" y="92"/>
                  </a:lnTo>
                  <a:lnTo>
                    <a:pt x="840" y="88"/>
                  </a:lnTo>
                  <a:lnTo>
                    <a:pt x="818" y="85"/>
                  </a:lnTo>
                  <a:lnTo>
                    <a:pt x="794" y="83"/>
                  </a:lnTo>
                  <a:lnTo>
                    <a:pt x="775" y="85"/>
                  </a:lnTo>
                  <a:lnTo>
                    <a:pt x="783" y="86"/>
                  </a:lnTo>
                  <a:lnTo>
                    <a:pt x="766" y="86"/>
                  </a:lnTo>
                  <a:lnTo>
                    <a:pt x="755" y="85"/>
                  </a:lnTo>
                  <a:lnTo>
                    <a:pt x="744" y="83"/>
                  </a:lnTo>
                  <a:lnTo>
                    <a:pt x="731" y="85"/>
                  </a:lnTo>
                  <a:lnTo>
                    <a:pt x="713" y="92"/>
                  </a:lnTo>
                  <a:lnTo>
                    <a:pt x="702" y="92"/>
                  </a:lnTo>
                  <a:lnTo>
                    <a:pt x="691" y="90"/>
                  </a:lnTo>
                  <a:lnTo>
                    <a:pt x="683" y="88"/>
                  </a:lnTo>
                  <a:lnTo>
                    <a:pt x="681" y="86"/>
                  </a:lnTo>
                  <a:lnTo>
                    <a:pt x="670" y="88"/>
                  </a:lnTo>
                  <a:lnTo>
                    <a:pt x="658" y="88"/>
                  </a:lnTo>
                  <a:lnTo>
                    <a:pt x="645" y="88"/>
                  </a:lnTo>
                  <a:lnTo>
                    <a:pt x="635" y="90"/>
                  </a:lnTo>
                  <a:lnTo>
                    <a:pt x="630" y="94"/>
                  </a:lnTo>
                  <a:lnTo>
                    <a:pt x="599" y="92"/>
                  </a:lnTo>
                  <a:lnTo>
                    <a:pt x="571" y="92"/>
                  </a:lnTo>
                  <a:lnTo>
                    <a:pt x="540" y="90"/>
                  </a:lnTo>
                  <a:lnTo>
                    <a:pt x="541" y="90"/>
                  </a:lnTo>
                  <a:lnTo>
                    <a:pt x="543" y="90"/>
                  </a:lnTo>
                  <a:lnTo>
                    <a:pt x="543" y="88"/>
                  </a:lnTo>
                  <a:lnTo>
                    <a:pt x="540" y="88"/>
                  </a:lnTo>
                  <a:lnTo>
                    <a:pt x="534" y="88"/>
                  </a:lnTo>
                  <a:lnTo>
                    <a:pt x="530" y="90"/>
                  </a:lnTo>
                  <a:lnTo>
                    <a:pt x="527" y="92"/>
                  </a:lnTo>
                  <a:lnTo>
                    <a:pt x="521" y="92"/>
                  </a:lnTo>
                  <a:lnTo>
                    <a:pt x="518" y="90"/>
                  </a:lnTo>
                  <a:lnTo>
                    <a:pt x="519" y="88"/>
                  </a:lnTo>
                  <a:lnTo>
                    <a:pt x="523" y="88"/>
                  </a:lnTo>
                  <a:lnTo>
                    <a:pt x="525" y="88"/>
                  </a:lnTo>
                  <a:lnTo>
                    <a:pt x="529" y="88"/>
                  </a:lnTo>
                  <a:lnTo>
                    <a:pt x="532" y="86"/>
                  </a:lnTo>
                  <a:lnTo>
                    <a:pt x="534" y="86"/>
                  </a:lnTo>
                  <a:lnTo>
                    <a:pt x="536" y="86"/>
                  </a:lnTo>
                  <a:lnTo>
                    <a:pt x="536" y="86"/>
                  </a:lnTo>
                  <a:lnTo>
                    <a:pt x="532" y="85"/>
                  </a:lnTo>
                  <a:lnTo>
                    <a:pt x="527" y="85"/>
                  </a:lnTo>
                  <a:lnTo>
                    <a:pt x="514" y="86"/>
                  </a:lnTo>
                  <a:lnTo>
                    <a:pt x="497" y="86"/>
                  </a:lnTo>
                  <a:lnTo>
                    <a:pt x="479" y="85"/>
                  </a:lnTo>
                  <a:lnTo>
                    <a:pt x="464" y="81"/>
                  </a:lnTo>
                  <a:lnTo>
                    <a:pt x="457" y="79"/>
                  </a:lnTo>
                  <a:lnTo>
                    <a:pt x="448" y="81"/>
                  </a:lnTo>
                  <a:lnTo>
                    <a:pt x="438" y="81"/>
                  </a:lnTo>
                  <a:lnTo>
                    <a:pt x="431" y="85"/>
                  </a:lnTo>
                  <a:lnTo>
                    <a:pt x="427" y="83"/>
                  </a:lnTo>
                  <a:lnTo>
                    <a:pt x="424" y="83"/>
                  </a:lnTo>
                  <a:lnTo>
                    <a:pt x="420" y="81"/>
                  </a:lnTo>
                  <a:lnTo>
                    <a:pt x="416" y="79"/>
                  </a:lnTo>
                  <a:lnTo>
                    <a:pt x="414" y="79"/>
                  </a:lnTo>
                  <a:lnTo>
                    <a:pt x="413" y="77"/>
                  </a:lnTo>
                  <a:lnTo>
                    <a:pt x="414" y="75"/>
                  </a:lnTo>
                  <a:lnTo>
                    <a:pt x="416" y="75"/>
                  </a:lnTo>
                  <a:lnTo>
                    <a:pt x="422" y="74"/>
                  </a:lnTo>
                  <a:lnTo>
                    <a:pt x="403" y="74"/>
                  </a:lnTo>
                  <a:lnTo>
                    <a:pt x="392" y="74"/>
                  </a:lnTo>
                  <a:lnTo>
                    <a:pt x="385" y="74"/>
                  </a:lnTo>
                  <a:lnTo>
                    <a:pt x="381" y="74"/>
                  </a:lnTo>
                  <a:lnTo>
                    <a:pt x="378" y="79"/>
                  </a:lnTo>
                  <a:lnTo>
                    <a:pt x="346" y="81"/>
                  </a:lnTo>
                  <a:lnTo>
                    <a:pt x="320" y="79"/>
                  </a:lnTo>
                  <a:lnTo>
                    <a:pt x="295" y="77"/>
                  </a:lnTo>
                  <a:lnTo>
                    <a:pt x="265" y="81"/>
                  </a:lnTo>
                  <a:lnTo>
                    <a:pt x="217" y="77"/>
                  </a:lnTo>
                  <a:lnTo>
                    <a:pt x="171" y="74"/>
                  </a:lnTo>
                  <a:lnTo>
                    <a:pt x="127" y="70"/>
                  </a:lnTo>
                  <a:lnTo>
                    <a:pt x="88" y="61"/>
                  </a:lnTo>
                  <a:lnTo>
                    <a:pt x="85" y="64"/>
                  </a:lnTo>
                  <a:lnTo>
                    <a:pt x="85" y="62"/>
                  </a:lnTo>
                  <a:lnTo>
                    <a:pt x="85" y="61"/>
                  </a:lnTo>
                  <a:lnTo>
                    <a:pt x="81" y="57"/>
                  </a:lnTo>
                  <a:lnTo>
                    <a:pt x="77" y="55"/>
                  </a:lnTo>
                  <a:lnTo>
                    <a:pt x="72" y="53"/>
                  </a:lnTo>
                  <a:lnTo>
                    <a:pt x="68" y="53"/>
                  </a:lnTo>
                  <a:lnTo>
                    <a:pt x="64" y="51"/>
                  </a:lnTo>
                  <a:lnTo>
                    <a:pt x="61" y="50"/>
                  </a:lnTo>
                  <a:lnTo>
                    <a:pt x="59" y="48"/>
                  </a:lnTo>
                  <a:lnTo>
                    <a:pt x="61" y="46"/>
                  </a:lnTo>
                  <a:lnTo>
                    <a:pt x="64" y="44"/>
                  </a:lnTo>
                  <a:lnTo>
                    <a:pt x="42" y="48"/>
                  </a:lnTo>
                  <a:lnTo>
                    <a:pt x="18" y="46"/>
                  </a:lnTo>
                  <a:lnTo>
                    <a:pt x="0" y="42"/>
                  </a:lnTo>
                  <a:lnTo>
                    <a:pt x="9" y="37"/>
                  </a:lnTo>
                  <a:lnTo>
                    <a:pt x="20" y="40"/>
                  </a:lnTo>
                  <a:lnTo>
                    <a:pt x="26" y="40"/>
                  </a:lnTo>
                  <a:lnTo>
                    <a:pt x="29" y="40"/>
                  </a:lnTo>
                  <a:lnTo>
                    <a:pt x="33" y="38"/>
                  </a:lnTo>
                  <a:lnTo>
                    <a:pt x="41" y="38"/>
                  </a:lnTo>
                  <a:lnTo>
                    <a:pt x="53" y="38"/>
                  </a:lnTo>
                  <a:lnTo>
                    <a:pt x="52" y="40"/>
                  </a:lnTo>
                  <a:lnTo>
                    <a:pt x="50" y="40"/>
                  </a:lnTo>
                  <a:lnTo>
                    <a:pt x="48" y="40"/>
                  </a:lnTo>
                  <a:lnTo>
                    <a:pt x="48" y="40"/>
                  </a:lnTo>
                  <a:lnTo>
                    <a:pt x="74" y="40"/>
                  </a:lnTo>
                  <a:lnTo>
                    <a:pt x="103" y="42"/>
                  </a:lnTo>
                  <a:lnTo>
                    <a:pt x="127" y="42"/>
                  </a:lnTo>
                  <a:lnTo>
                    <a:pt x="122" y="46"/>
                  </a:lnTo>
                  <a:lnTo>
                    <a:pt x="144" y="46"/>
                  </a:lnTo>
                  <a:lnTo>
                    <a:pt x="160" y="40"/>
                  </a:lnTo>
                  <a:lnTo>
                    <a:pt x="177" y="37"/>
                  </a:lnTo>
                  <a:lnTo>
                    <a:pt x="199" y="33"/>
                  </a:lnTo>
                  <a:lnTo>
                    <a:pt x="204" y="35"/>
                  </a:lnTo>
                  <a:lnTo>
                    <a:pt x="206" y="35"/>
                  </a:lnTo>
                  <a:lnTo>
                    <a:pt x="208" y="37"/>
                  </a:lnTo>
                  <a:lnTo>
                    <a:pt x="206" y="37"/>
                  </a:lnTo>
                  <a:lnTo>
                    <a:pt x="204" y="38"/>
                  </a:lnTo>
                  <a:lnTo>
                    <a:pt x="203" y="38"/>
                  </a:lnTo>
                  <a:lnTo>
                    <a:pt x="201" y="40"/>
                  </a:lnTo>
                  <a:lnTo>
                    <a:pt x="199" y="42"/>
                  </a:lnTo>
                  <a:lnTo>
                    <a:pt x="197" y="44"/>
                  </a:lnTo>
                  <a:lnTo>
                    <a:pt x="199" y="46"/>
                  </a:lnTo>
                  <a:lnTo>
                    <a:pt x="212" y="44"/>
                  </a:lnTo>
                  <a:lnTo>
                    <a:pt x="221" y="38"/>
                  </a:lnTo>
                  <a:lnTo>
                    <a:pt x="227" y="33"/>
                  </a:lnTo>
                  <a:lnTo>
                    <a:pt x="234" y="29"/>
                  </a:lnTo>
                  <a:lnTo>
                    <a:pt x="241" y="29"/>
                  </a:lnTo>
                  <a:lnTo>
                    <a:pt x="254" y="35"/>
                  </a:lnTo>
                  <a:lnTo>
                    <a:pt x="245" y="35"/>
                  </a:lnTo>
                  <a:lnTo>
                    <a:pt x="254" y="37"/>
                  </a:lnTo>
                  <a:lnTo>
                    <a:pt x="258" y="37"/>
                  </a:lnTo>
                  <a:lnTo>
                    <a:pt x="262" y="37"/>
                  </a:lnTo>
                  <a:lnTo>
                    <a:pt x="262" y="37"/>
                  </a:lnTo>
                  <a:lnTo>
                    <a:pt x="260" y="38"/>
                  </a:lnTo>
                  <a:lnTo>
                    <a:pt x="258" y="38"/>
                  </a:lnTo>
                  <a:lnTo>
                    <a:pt x="254" y="40"/>
                  </a:lnTo>
                  <a:lnTo>
                    <a:pt x="252" y="40"/>
                  </a:lnTo>
                  <a:lnTo>
                    <a:pt x="250" y="40"/>
                  </a:lnTo>
                  <a:lnTo>
                    <a:pt x="249" y="42"/>
                  </a:lnTo>
                  <a:lnTo>
                    <a:pt x="250" y="44"/>
                  </a:lnTo>
                  <a:lnTo>
                    <a:pt x="252" y="44"/>
                  </a:lnTo>
                  <a:lnTo>
                    <a:pt x="258" y="46"/>
                  </a:lnTo>
                  <a:lnTo>
                    <a:pt x="274" y="46"/>
                  </a:lnTo>
                  <a:lnTo>
                    <a:pt x="282" y="44"/>
                  </a:lnTo>
                  <a:lnTo>
                    <a:pt x="284" y="42"/>
                  </a:lnTo>
                  <a:lnTo>
                    <a:pt x="282" y="38"/>
                  </a:lnTo>
                  <a:lnTo>
                    <a:pt x="278" y="37"/>
                  </a:lnTo>
                  <a:lnTo>
                    <a:pt x="274" y="33"/>
                  </a:lnTo>
                  <a:lnTo>
                    <a:pt x="274" y="29"/>
                  </a:lnTo>
                  <a:lnTo>
                    <a:pt x="280" y="27"/>
                  </a:lnTo>
                  <a:lnTo>
                    <a:pt x="295" y="26"/>
                  </a:lnTo>
                  <a:lnTo>
                    <a:pt x="295" y="29"/>
                  </a:lnTo>
                  <a:lnTo>
                    <a:pt x="295" y="31"/>
                  </a:lnTo>
                  <a:lnTo>
                    <a:pt x="298" y="33"/>
                  </a:lnTo>
                  <a:lnTo>
                    <a:pt x="302" y="35"/>
                  </a:lnTo>
                  <a:lnTo>
                    <a:pt x="306" y="35"/>
                  </a:lnTo>
                  <a:lnTo>
                    <a:pt x="311" y="37"/>
                  </a:lnTo>
                  <a:lnTo>
                    <a:pt x="317" y="38"/>
                  </a:lnTo>
                  <a:lnTo>
                    <a:pt x="328" y="35"/>
                  </a:lnTo>
                  <a:lnTo>
                    <a:pt x="343" y="31"/>
                  </a:lnTo>
                  <a:lnTo>
                    <a:pt x="361" y="27"/>
                  </a:lnTo>
                  <a:lnTo>
                    <a:pt x="378" y="24"/>
                  </a:lnTo>
                  <a:lnTo>
                    <a:pt x="392" y="20"/>
                  </a:lnTo>
                  <a:lnTo>
                    <a:pt x="394" y="22"/>
                  </a:lnTo>
                  <a:lnTo>
                    <a:pt x="405" y="26"/>
                  </a:lnTo>
                  <a:lnTo>
                    <a:pt x="422" y="26"/>
                  </a:lnTo>
                  <a:lnTo>
                    <a:pt x="411" y="29"/>
                  </a:lnTo>
                  <a:lnTo>
                    <a:pt x="398" y="27"/>
                  </a:lnTo>
                  <a:lnTo>
                    <a:pt x="379" y="27"/>
                  </a:lnTo>
                  <a:lnTo>
                    <a:pt x="378" y="29"/>
                  </a:lnTo>
                  <a:lnTo>
                    <a:pt x="376" y="31"/>
                  </a:lnTo>
                  <a:lnTo>
                    <a:pt x="374" y="33"/>
                  </a:lnTo>
                  <a:lnTo>
                    <a:pt x="374" y="35"/>
                  </a:lnTo>
                  <a:lnTo>
                    <a:pt x="376" y="37"/>
                  </a:lnTo>
                  <a:lnTo>
                    <a:pt x="378" y="38"/>
                  </a:lnTo>
                  <a:lnTo>
                    <a:pt x="390" y="33"/>
                  </a:lnTo>
                  <a:lnTo>
                    <a:pt x="409" y="31"/>
                  </a:lnTo>
                  <a:lnTo>
                    <a:pt x="429" y="29"/>
                  </a:lnTo>
                  <a:lnTo>
                    <a:pt x="449" y="27"/>
                  </a:lnTo>
                  <a:lnTo>
                    <a:pt x="468" y="24"/>
                  </a:lnTo>
                  <a:lnTo>
                    <a:pt x="479" y="18"/>
                  </a:lnTo>
                  <a:lnTo>
                    <a:pt x="477" y="20"/>
                  </a:lnTo>
                  <a:lnTo>
                    <a:pt x="477" y="22"/>
                  </a:lnTo>
                  <a:lnTo>
                    <a:pt x="479" y="22"/>
                  </a:lnTo>
                  <a:lnTo>
                    <a:pt x="483" y="24"/>
                  </a:lnTo>
                  <a:lnTo>
                    <a:pt x="486" y="26"/>
                  </a:lnTo>
                  <a:lnTo>
                    <a:pt x="490" y="26"/>
                  </a:lnTo>
                  <a:lnTo>
                    <a:pt x="492" y="27"/>
                  </a:lnTo>
                  <a:lnTo>
                    <a:pt x="492" y="29"/>
                  </a:lnTo>
                  <a:lnTo>
                    <a:pt x="505" y="26"/>
                  </a:lnTo>
                  <a:lnTo>
                    <a:pt x="518" y="26"/>
                  </a:lnTo>
                  <a:lnTo>
                    <a:pt x="527" y="24"/>
                  </a:lnTo>
                  <a:lnTo>
                    <a:pt x="510" y="22"/>
                  </a:lnTo>
                  <a:lnTo>
                    <a:pt x="536" y="22"/>
                  </a:lnTo>
                  <a:lnTo>
                    <a:pt x="562" y="20"/>
                  </a:lnTo>
                  <a:lnTo>
                    <a:pt x="589" y="16"/>
                  </a:lnTo>
                  <a:lnTo>
                    <a:pt x="617" y="14"/>
                  </a:lnTo>
                  <a:lnTo>
                    <a:pt x="615" y="16"/>
                  </a:lnTo>
                  <a:lnTo>
                    <a:pt x="641" y="14"/>
                  </a:lnTo>
                  <a:lnTo>
                    <a:pt x="665" y="11"/>
                  </a:lnTo>
                  <a:lnTo>
                    <a:pt x="693" y="9"/>
                  </a:lnTo>
                  <a:lnTo>
                    <a:pt x="689" y="11"/>
                  </a:lnTo>
                  <a:lnTo>
                    <a:pt x="687" y="13"/>
                  </a:lnTo>
                  <a:lnTo>
                    <a:pt x="687" y="14"/>
                  </a:lnTo>
                  <a:lnTo>
                    <a:pt x="687" y="16"/>
                  </a:lnTo>
                  <a:lnTo>
                    <a:pt x="691" y="18"/>
                  </a:lnTo>
                  <a:lnTo>
                    <a:pt x="693" y="20"/>
                  </a:lnTo>
                  <a:lnTo>
                    <a:pt x="694" y="22"/>
                  </a:lnTo>
                  <a:lnTo>
                    <a:pt x="698" y="22"/>
                  </a:lnTo>
                  <a:lnTo>
                    <a:pt x="698" y="24"/>
                  </a:lnTo>
                  <a:lnTo>
                    <a:pt x="696" y="26"/>
                  </a:lnTo>
                  <a:lnTo>
                    <a:pt x="694" y="27"/>
                  </a:lnTo>
                  <a:lnTo>
                    <a:pt x="689" y="29"/>
                  </a:lnTo>
                  <a:lnTo>
                    <a:pt x="685" y="31"/>
                  </a:lnTo>
                  <a:lnTo>
                    <a:pt x="681" y="33"/>
                  </a:lnTo>
                  <a:lnTo>
                    <a:pt x="676" y="33"/>
                  </a:lnTo>
                  <a:lnTo>
                    <a:pt x="672" y="35"/>
                  </a:lnTo>
                  <a:lnTo>
                    <a:pt x="670" y="37"/>
                  </a:lnTo>
                  <a:lnTo>
                    <a:pt x="669" y="37"/>
                  </a:lnTo>
                  <a:lnTo>
                    <a:pt x="670" y="38"/>
                  </a:lnTo>
                  <a:lnTo>
                    <a:pt x="674" y="40"/>
                  </a:lnTo>
                  <a:lnTo>
                    <a:pt x="680" y="40"/>
                  </a:lnTo>
                  <a:lnTo>
                    <a:pt x="696" y="37"/>
                  </a:lnTo>
                  <a:lnTo>
                    <a:pt x="711" y="31"/>
                  </a:lnTo>
                  <a:lnTo>
                    <a:pt x="729" y="27"/>
                  </a:lnTo>
                  <a:lnTo>
                    <a:pt x="751" y="27"/>
                  </a:lnTo>
                  <a:lnTo>
                    <a:pt x="753" y="26"/>
                  </a:lnTo>
                  <a:lnTo>
                    <a:pt x="753" y="24"/>
                  </a:lnTo>
                  <a:lnTo>
                    <a:pt x="751" y="22"/>
                  </a:lnTo>
                  <a:lnTo>
                    <a:pt x="748" y="22"/>
                  </a:lnTo>
                  <a:lnTo>
                    <a:pt x="744" y="20"/>
                  </a:lnTo>
                  <a:lnTo>
                    <a:pt x="739" y="20"/>
                  </a:lnTo>
                  <a:lnTo>
                    <a:pt x="733" y="20"/>
                  </a:lnTo>
                  <a:lnTo>
                    <a:pt x="729" y="20"/>
                  </a:lnTo>
                  <a:lnTo>
                    <a:pt x="726" y="20"/>
                  </a:lnTo>
                  <a:lnTo>
                    <a:pt x="742" y="18"/>
                  </a:lnTo>
                  <a:lnTo>
                    <a:pt x="763" y="18"/>
                  </a:lnTo>
                  <a:lnTo>
                    <a:pt x="779" y="20"/>
                  </a:lnTo>
                  <a:lnTo>
                    <a:pt x="796" y="18"/>
                  </a:lnTo>
                  <a:lnTo>
                    <a:pt x="805" y="16"/>
                  </a:lnTo>
                  <a:lnTo>
                    <a:pt x="799" y="16"/>
                  </a:lnTo>
                  <a:lnTo>
                    <a:pt x="794" y="14"/>
                  </a:lnTo>
                  <a:lnTo>
                    <a:pt x="792" y="14"/>
                  </a:lnTo>
                  <a:lnTo>
                    <a:pt x="792" y="13"/>
                  </a:lnTo>
                  <a:lnTo>
                    <a:pt x="796" y="11"/>
                  </a:lnTo>
                  <a:lnTo>
                    <a:pt x="805" y="7"/>
                  </a:lnTo>
                  <a:lnTo>
                    <a:pt x="816" y="3"/>
                  </a:lnTo>
                  <a:lnTo>
                    <a:pt x="829" y="2"/>
                  </a:lnTo>
                  <a:lnTo>
                    <a:pt x="838" y="2"/>
                  </a:lnTo>
                  <a:lnTo>
                    <a:pt x="836" y="2"/>
                  </a:lnTo>
                  <a:lnTo>
                    <a:pt x="834" y="3"/>
                  </a:lnTo>
                  <a:lnTo>
                    <a:pt x="834" y="3"/>
                  </a:lnTo>
                  <a:lnTo>
                    <a:pt x="834" y="5"/>
                  </a:lnTo>
                  <a:lnTo>
                    <a:pt x="834" y="5"/>
                  </a:lnTo>
                  <a:lnTo>
                    <a:pt x="833" y="7"/>
                  </a:lnTo>
                  <a:lnTo>
                    <a:pt x="829" y="9"/>
                  </a:lnTo>
                  <a:lnTo>
                    <a:pt x="844" y="9"/>
                  </a:lnTo>
                  <a:lnTo>
                    <a:pt x="855" y="9"/>
                  </a:lnTo>
                  <a:lnTo>
                    <a:pt x="866" y="7"/>
                  </a:lnTo>
                  <a:lnTo>
                    <a:pt x="860" y="11"/>
                  </a:lnTo>
                  <a:lnTo>
                    <a:pt x="851" y="11"/>
                  </a:lnTo>
                  <a:lnTo>
                    <a:pt x="840" y="13"/>
                  </a:lnTo>
                  <a:lnTo>
                    <a:pt x="833" y="14"/>
                  </a:lnTo>
                  <a:lnTo>
                    <a:pt x="831" y="18"/>
                  </a:lnTo>
                  <a:lnTo>
                    <a:pt x="858" y="20"/>
                  </a:lnTo>
                  <a:lnTo>
                    <a:pt x="880" y="18"/>
                  </a:lnTo>
                  <a:lnTo>
                    <a:pt x="899" y="14"/>
                  </a:lnTo>
                  <a:lnTo>
                    <a:pt x="919" y="9"/>
                  </a:lnTo>
                  <a:lnTo>
                    <a:pt x="943" y="5"/>
                  </a:lnTo>
                  <a:lnTo>
                    <a:pt x="963" y="5"/>
                  </a:lnTo>
                  <a:lnTo>
                    <a:pt x="980" y="7"/>
                  </a:lnTo>
                  <a:lnTo>
                    <a:pt x="1000" y="9"/>
                  </a:lnTo>
                  <a:lnTo>
                    <a:pt x="998" y="9"/>
                  </a:lnTo>
                  <a:lnTo>
                    <a:pt x="996" y="9"/>
                  </a:lnTo>
                  <a:lnTo>
                    <a:pt x="993" y="9"/>
                  </a:lnTo>
                  <a:lnTo>
                    <a:pt x="993" y="9"/>
                  </a:lnTo>
                  <a:lnTo>
                    <a:pt x="993" y="11"/>
                  </a:lnTo>
                  <a:lnTo>
                    <a:pt x="1011" y="13"/>
                  </a:lnTo>
                  <a:lnTo>
                    <a:pt x="1022" y="14"/>
                  </a:lnTo>
                  <a:lnTo>
                    <a:pt x="1030" y="13"/>
                  </a:lnTo>
                  <a:lnTo>
                    <a:pt x="1035" y="13"/>
                  </a:lnTo>
                  <a:lnTo>
                    <a:pt x="1044" y="13"/>
                  </a:lnTo>
                  <a:lnTo>
                    <a:pt x="1057" y="16"/>
                  </a:lnTo>
                  <a:lnTo>
                    <a:pt x="1076" y="11"/>
                  </a:lnTo>
                  <a:lnTo>
                    <a:pt x="1101" y="11"/>
                  </a:lnTo>
                  <a:lnTo>
                    <a:pt x="1127" y="11"/>
                  </a:lnTo>
                  <a:lnTo>
                    <a:pt x="1149" y="11"/>
                  </a:lnTo>
                  <a:lnTo>
                    <a:pt x="1147" y="13"/>
                  </a:lnTo>
                  <a:lnTo>
                    <a:pt x="1146" y="14"/>
                  </a:lnTo>
                  <a:lnTo>
                    <a:pt x="1144" y="16"/>
                  </a:lnTo>
                  <a:lnTo>
                    <a:pt x="1140" y="16"/>
                  </a:lnTo>
                  <a:lnTo>
                    <a:pt x="1193" y="13"/>
                  </a:lnTo>
                  <a:lnTo>
                    <a:pt x="1247" y="11"/>
                  </a:lnTo>
                  <a:lnTo>
                    <a:pt x="1298" y="13"/>
                  </a:lnTo>
                  <a:lnTo>
                    <a:pt x="1297" y="14"/>
                  </a:lnTo>
                  <a:lnTo>
                    <a:pt x="1330" y="14"/>
                  </a:lnTo>
                  <a:lnTo>
                    <a:pt x="1363" y="14"/>
                  </a:lnTo>
                  <a:lnTo>
                    <a:pt x="1398" y="16"/>
                  </a:lnTo>
                  <a:lnTo>
                    <a:pt x="1391" y="16"/>
                  </a:lnTo>
                  <a:lnTo>
                    <a:pt x="1387" y="18"/>
                  </a:lnTo>
                  <a:lnTo>
                    <a:pt x="1385" y="18"/>
                  </a:lnTo>
                  <a:lnTo>
                    <a:pt x="1385" y="20"/>
                  </a:lnTo>
                  <a:lnTo>
                    <a:pt x="1420" y="22"/>
                  </a:lnTo>
                  <a:lnTo>
                    <a:pt x="1453" y="20"/>
                  </a:lnTo>
                  <a:lnTo>
                    <a:pt x="1486" y="18"/>
                  </a:lnTo>
                  <a:lnTo>
                    <a:pt x="1523" y="20"/>
                  </a:lnTo>
                  <a:lnTo>
                    <a:pt x="1534" y="22"/>
                  </a:lnTo>
                  <a:lnTo>
                    <a:pt x="1545" y="24"/>
                  </a:lnTo>
                  <a:lnTo>
                    <a:pt x="1556" y="24"/>
                  </a:lnTo>
                  <a:lnTo>
                    <a:pt x="1564" y="26"/>
                  </a:lnTo>
                  <a:lnTo>
                    <a:pt x="1564" y="31"/>
                  </a:lnTo>
                  <a:lnTo>
                    <a:pt x="1571" y="31"/>
                  </a:lnTo>
                  <a:lnTo>
                    <a:pt x="1577" y="29"/>
                  </a:lnTo>
                  <a:lnTo>
                    <a:pt x="1578" y="29"/>
                  </a:lnTo>
                  <a:lnTo>
                    <a:pt x="1580" y="29"/>
                  </a:lnTo>
                  <a:lnTo>
                    <a:pt x="1580" y="27"/>
                  </a:lnTo>
                  <a:lnTo>
                    <a:pt x="1578" y="26"/>
                  </a:lnTo>
                  <a:lnTo>
                    <a:pt x="1577" y="26"/>
                  </a:lnTo>
                  <a:lnTo>
                    <a:pt x="1575" y="24"/>
                  </a:lnTo>
                  <a:lnTo>
                    <a:pt x="1573" y="24"/>
                  </a:lnTo>
                  <a:lnTo>
                    <a:pt x="1573" y="22"/>
                  </a:lnTo>
                  <a:lnTo>
                    <a:pt x="1573" y="22"/>
                  </a:lnTo>
                  <a:lnTo>
                    <a:pt x="1577" y="22"/>
                  </a:lnTo>
                  <a:lnTo>
                    <a:pt x="1580" y="20"/>
                  </a:lnTo>
                  <a:lnTo>
                    <a:pt x="1588" y="22"/>
                  </a:lnTo>
                  <a:lnTo>
                    <a:pt x="1584" y="20"/>
                  </a:lnTo>
                  <a:lnTo>
                    <a:pt x="1636" y="18"/>
                  </a:lnTo>
                  <a:lnTo>
                    <a:pt x="1685" y="20"/>
                  </a:lnTo>
                  <a:lnTo>
                    <a:pt x="1735" y="18"/>
                  </a:lnTo>
                  <a:lnTo>
                    <a:pt x="1748" y="22"/>
                  </a:lnTo>
                  <a:lnTo>
                    <a:pt x="1766" y="26"/>
                  </a:lnTo>
                  <a:lnTo>
                    <a:pt x="1788" y="27"/>
                  </a:lnTo>
                  <a:lnTo>
                    <a:pt x="1799" y="24"/>
                  </a:lnTo>
                  <a:lnTo>
                    <a:pt x="1814" y="20"/>
                  </a:lnTo>
                  <a:lnTo>
                    <a:pt x="1829" y="18"/>
                  </a:lnTo>
                  <a:lnTo>
                    <a:pt x="1847" y="20"/>
                  </a:lnTo>
                  <a:lnTo>
                    <a:pt x="1869" y="22"/>
                  </a:lnTo>
                  <a:lnTo>
                    <a:pt x="1866" y="20"/>
                  </a:lnTo>
                  <a:lnTo>
                    <a:pt x="1864" y="20"/>
                  </a:lnTo>
                  <a:lnTo>
                    <a:pt x="1864" y="18"/>
                  </a:lnTo>
                  <a:lnTo>
                    <a:pt x="1866" y="18"/>
                  </a:lnTo>
                  <a:lnTo>
                    <a:pt x="1868" y="18"/>
                  </a:lnTo>
                  <a:lnTo>
                    <a:pt x="1871" y="18"/>
                  </a:lnTo>
                  <a:lnTo>
                    <a:pt x="1877" y="16"/>
                  </a:lnTo>
                  <a:lnTo>
                    <a:pt x="1880" y="16"/>
                  </a:lnTo>
                  <a:lnTo>
                    <a:pt x="1886" y="16"/>
                  </a:lnTo>
                  <a:lnTo>
                    <a:pt x="1888" y="16"/>
                  </a:lnTo>
                  <a:lnTo>
                    <a:pt x="1892" y="16"/>
                  </a:lnTo>
                  <a:lnTo>
                    <a:pt x="1888" y="18"/>
                  </a:lnTo>
                  <a:lnTo>
                    <a:pt x="1886" y="20"/>
                  </a:lnTo>
                  <a:lnTo>
                    <a:pt x="1886" y="20"/>
                  </a:lnTo>
                  <a:lnTo>
                    <a:pt x="1886" y="22"/>
                  </a:lnTo>
                  <a:lnTo>
                    <a:pt x="1886" y="22"/>
                  </a:lnTo>
                  <a:lnTo>
                    <a:pt x="1884" y="24"/>
                  </a:lnTo>
                  <a:lnTo>
                    <a:pt x="1882" y="24"/>
                  </a:lnTo>
                  <a:lnTo>
                    <a:pt x="1879" y="26"/>
                  </a:lnTo>
                  <a:lnTo>
                    <a:pt x="1871" y="27"/>
                  </a:lnTo>
                  <a:lnTo>
                    <a:pt x="1888" y="27"/>
                  </a:lnTo>
                  <a:lnTo>
                    <a:pt x="1899" y="27"/>
                  </a:lnTo>
                  <a:lnTo>
                    <a:pt x="1906" y="24"/>
                  </a:lnTo>
                  <a:lnTo>
                    <a:pt x="1912" y="20"/>
                  </a:lnTo>
                  <a:lnTo>
                    <a:pt x="1919" y="18"/>
                  </a:lnTo>
                  <a:lnTo>
                    <a:pt x="1930" y="16"/>
                  </a:lnTo>
                  <a:lnTo>
                    <a:pt x="1947" y="16"/>
                  </a:lnTo>
                  <a:lnTo>
                    <a:pt x="1956" y="24"/>
                  </a:lnTo>
                  <a:lnTo>
                    <a:pt x="1947" y="24"/>
                  </a:lnTo>
                  <a:lnTo>
                    <a:pt x="1938" y="24"/>
                  </a:lnTo>
                  <a:lnTo>
                    <a:pt x="1928" y="26"/>
                  </a:lnTo>
                  <a:lnTo>
                    <a:pt x="1943" y="27"/>
                  </a:lnTo>
                  <a:lnTo>
                    <a:pt x="1963" y="29"/>
                  </a:lnTo>
                  <a:lnTo>
                    <a:pt x="1982" y="26"/>
                  </a:lnTo>
                  <a:lnTo>
                    <a:pt x="1984" y="26"/>
                  </a:lnTo>
                  <a:lnTo>
                    <a:pt x="1982" y="24"/>
                  </a:lnTo>
                  <a:lnTo>
                    <a:pt x="1980" y="24"/>
                  </a:lnTo>
                  <a:lnTo>
                    <a:pt x="1978" y="22"/>
                  </a:lnTo>
                  <a:lnTo>
                    <a:pt x="1974" y="22"/>
                  </a:lnTo>
                  <a:lnTo>
                    <a:pt x="1971" y="22"/>
                  </a:lnTo>
                  <a:lnTo>
                    <a:pt x="1969" y="20"/>
                  </a:lnTo>
                  <a:lnTo>
                    <a:pt x="1969" y="20"/>
                  </a:lnTo>
                  <a:lnTo>
                    <a:pt x="1969" y="18"/>
                  </a:lnTo>
                  <a:lnTo>
                    <a:pt x="1971" y="18"/>
                  </a:lnTo>
                  <a:lnTo>
                    <a:pt x="1976" y="18"/>
                  </a:lnTo>
                  <a:lnTo>
                    <a:pt x="1984" y="16"/>
                  </a:lnTo>
                  <a:lnTo>
                    <a:pt x="1985" y="20"/>
                  </a:lnTo>
                  <a:lnTo>
                    <a:pt x="1993" y="22"/>
                  </a:lnTo>
                  <a:lnTo>
                    <a:pt x="2004" y="22"/>
                  </a:lnTo>
                  <a:lnTo>
                    <a:pt x="2017" y="22"/>
                  </a:lnTo>
                  <a:lnTo>
                    <a:pt x="2028" y="26"/>
                  </a:lnTo>
                  <a:lnTo>
                    <a:pt x="2035" y="22"/>
                  </a:lnTo>
                  <a:lnTo>
                    <a:pt x="2048" y="20"/>
                  </a:lnTo>
                  <a:lnTo>
                    <a:pt x="2065" y="20"/>
                  </a:lnTo>
                  <a:lnTo>
                    <a:pt x="2065" y="20"/>
                  </a:lnTo>
                  <a:lnTo>
                    <a:pt x="2065" y="22"/>
                  </a:lnTo>
                  <a:lnTo>
                    <a:pt x="2063" y="22"/>
                  </a:lnTo>
                  <a:lnTo>
                    <a:pt x="2061" y="24"/>
                  </a:lnTo>
                  <a:lnTo>
                    <a:pt x="2074" y="22"/>
                  </a:lnTo>
                  <a:lnTo>
                    <a:pt x="2079" y="20"/>
                  </a:lnTo>
                  <a:lnTo>
                    <a:pt x="2083" y="18"/>
                  </a:lnTo>
                  <a:lnTo>
                    <a:pt x="2087" y="16"/>
                  </a:lnTo>
                  <a:lnTo>
                    <a:pt x="2098" y="14"/>
                  </a:lnTo>
                  <a:lnTo>
                    <a:pt x="2100" y="16"/>
                  </a:lnTo>
                  <a:lnTo>
                    <a:pt x="2098" y="18"/>
                  </a:lnTo>
                  <a:lnTo>
                    <a:pt x="2096" y="18"/>
                  </a:lnTo>
                  <a:lnTo>
                    <a:pt x="2094" y="20"/>
                  </a:lnTo>
                  <a:lnTo>
                    <a:pt x="2092" y="22"/>
                  </a:lnTo>
                  <a:lnTo>
                    <a:pt x="2090" y="24"/>
                  </a:lnTo>
                  <a:lnTo>
                    <a:pt x="2092" y="26"/>
                  </a:lnTo>
                  <a:lnTo>
                    <a:pt x="2096" y="26"/>
                  </a:lnTo>
                  <a:lnTo>
                    <a:pt x="2107" y="27"/>
                  </a:lnTo>
                  <a:lnTo>
                    <a:pt x="2113" y="27"/>
                  </a:lnTo>
                  <a:lnTo>
                    <a:pt x="2116" y="26"/>
                  </a:lnTo>
                  <a:lnTo>
                    <a:pt x="2124" y="26"/>
                  </a:lnTo>
                  <a:lnTo>
                    <a:pt x="2135" y="26"/>
                  </a:lnTo>
                  <a:lnTo>
                    <a:pt x="2133" y="24"/>
                  </a:lnTo>
                  <a:lnTo>
                    <a:pt x="2133" y="22"/>
                  </a:lnTo>
                  <a:lnTo>
                    <a:pt x="2135" y="20"/>
                  </a:lnTo>
                  <a:lnTo>
                    <a:pt x="2137" y="18"/>
                  </a:lnTo>
                  <a:lnTo>
                    <a:pt x="2140" y="16"/>
                  </a:lnTo>
                  <a:lnTo>
                    <a:pt x="2146" y="14"/>
                  </a:lnTo>
                  <a:lnTo>
                    <a:pt x="2153" y="14"/>
                  </a:lnTo>
                  <a:lnTo>
                    <a:pt x="2153" y="16"/>
                  </a:lnTo>
                  <a:lnTo>
                    <a:pt x="2153" y="18"/>
                  </a:lnTo>
                  <a:lnTo>
                    <a:pt x="2153" y="20"/>
                  </a:lnTo>
                  <a:lnTo>
                    <a:pt x="2151" y="22"/>
                  </a:lnTo>
                  <a:lnTo>
                    <a:pt x="2148" y="24"/>
                  </a:lnTo>
                  <a:lnTo>
                    <a:pt x="2144" y="26"/>
                  </a:lnTo>
                  <a:lnTo>
                    <a:pt x="2137" y="27"/>
                  </a:lnTo>
                  <a:lnTo>
                    <a:pt x="2129" y="27"/>
                  </a:lnTo>
                  <a:lnTo>
                    <a:pt x="2135" y="29"/>
                  </a:lnTo>
                  <a:lnTo>
                    <a:pt x="2138" y="31"/>
                  </a:lnTo>
                  <a:lnTo>
                    <a:pt x="2144" y="33"/>
                  </a:lnTo>
                  <a:lnTo>
                    <a:pt x="2148" y="33"/>
                  </a:lnTo>
                  <a:lnTo>
                    <a:pt x="2149" y="35"/>
                  </a:lnTo>
                  <a:lnTo>
                    <a:pt x="2151" y="37"/>
                  </a:lnTo>
                  <a:lnTo>
                    <a:pt x="2151" y="38"/>
                  </a:lnTo>
                  <a:lnTo>
                    <a:pt x="2148" y="40"/>
                  </a:lnTo>
                  <a:lnTo>
                    <a:pt x="2142" y="40"/>
                  </a:lnTo>
                  <a:lnTo>
                    <a:pt x="2177" y="37"/>
                  </a:lnTo>
                  <a:lnTo>
                    <a:pt x="2214" y="33"/>
                  </a:lnTo>
                  <a:lnTo>
                    <a:pt x="2251" y="26"/>
                  </a:lnTo>
                  <a:lnTo>
                    <a:pt x="2254" y="27"/>
                  </a:lnTo>
                  <a:lnTo>
                    <a:pt x="2262" y="29"/>
                  </a:lnTo>
                  <a:lnTo>
                    <a:pt x="2269" y="29"/>
                  </a:lnTo>
                  <a:lnTo>
                    <a:pt x="2280" y="31"/>
                  </a:lnTo>
                  <a:lnTo>
                    <a:pt x="2295" y="24"/>
                  </a:lnTo>
                  <a:lnTo>
                    <a:pt x="2306" y="18"/>
                  </a:lnTo>
                  <a:lnTo>
                    <a:pt x="2319" y="16"/>
                  </a:lnTo>
                  <a:lnTo>
                    <a:pt x="2323" y="14"/>
                  </a:lnTo>
                  <a:lnTo>
                    <a:pt x="2323" y="13"/>
                  </a:lnTo>
                  <a:lnTo>
                    <a:pt x="2321" y="13"/>
                  </a:lnTo>
                  <a:lnTo>
                    <a:pt x="2317" y="11"/>
                  </a:lnTo>
                  <a:lnTo>
                    <a:pt x="2315" y="11"/>
                  </a:lnTo>
                  <a:lnTo>
                    <a:pt x="2315" y="9"/>
                  </a:lnTo>
                  <a:lnTo>
                    <a:pt x="2339" y="5"/>
                  </a:lnTo>
                  <a:lnTo>
                    <a:pt x="2343" y="7"/>
                  </a:lnTo>
                  <a:lnTo>
                    <a:pt x="2343" y="9"/>
                  </a:lnTo>
                  <a:lnTo>
                    <a:pt x="2343" y="9"/>
                  </a:lnTo>
                  <a:lnTo>
                    <a:pt x="2339" y="11"/>
                  </a:lnTo>
                  <a:lnTo>
                    <a:pt x="2337" y="13"/>
                  </a:lnTo>
                  <a:lnTo>
                    <a:pt x="2334" y="13"/>
                  </a:lnTo>
                  <a:lnTo>
                    <a:pt x="2330" y="14"/>
                  </a:lnTo>
                  <a:lnTo>
                    <a:pt x="2328" y="16"/>
                  </a:lnTo>
                  <a:lnTo>
                    <a:pt x="2328" y="18"/>
                  </a:lnTo>
                  <a:lnTo>
                    <a:pt x="2330" y="18"/>
                  </a:lnTo>
                  <a:lnTo>
                    <a:pt x="2354" y="22"/>
                  </a:lnTo>
                  <a:lnTo>
                    <a:pt x="2359" y="20"/>
                  </a:lnTo>
                  <a:lnTo>
                    <a:pt x="2363" y="18"/>
                  </a:lnTo>
                  <a:lnTo>
                    <a:pt x="2363" y="16"/>
                  </a:lnTo>
                  <a:lnTo>
                    <a:pt x="2363" y="14"/>
                  </a:lnTo>
                  <a:lnTo>
                    <a:pt x="2361" y="13"/>
                  </a:lnTo>
                  <a:lnTo>
                    <a:pt x="2359" y="11"/>
                  </a:lnTo>
                  <a:lnTo>
                    <a:pt x="2356" y="11"/>
                  </a:lnTo>
                  <a:lnTo>
                    <a:pt x="2354" y="9"/>
                  </a:lnTo>
                  <a:lnTo>
                    <a:pt x="2350" y="7"/>
                  </a:lnTo>
                  <a:lnTo>
                    <a:pt x="2365" y="9"/>
                  </a:lnTo>
                  <a:lnTo>
                    <a:pt x="2374" y="7"/>
                  </a:lnTo>
                  <a:lnTo>
                    <a:pt x="2383" y="5"/>
                  </a:lnTo>
                  <a:lnTo>
                    <a:pt x="2394" y="5"/>
                  </a:lnTo>
                  <a:lnTo>
                    <a:pt x="2389" y="5"/>
                  </a:lnTo>
                  <a:lnTo>
                    <a:pt x="2385" y="7"/>
                  </a:lnTo>
                  <a:lnTo>
                    <a:pt x="2383" y="7"/>
                  </a:lnTo>
                  <a:lnTo>
                    <a:pt x="2381" y="9"/>
                  </a:lnTo>
                  <a:lnTo>
                    <a:pt x="2383" y="11"/>
                  </a:lnTo>
                  <a:lnTo>
                    <a:pt x="2385" y="13"/>
                  </a:lnTo>
                  <a:lnTo>
                    <a:pt x="2385" y="13"/>
                  </a:lnTo>
                  <a:lnTo>
                    <a:pt x="2387" y="14"/>
                  </a:lnTo>
                  <a:lnTo>
                    <a:pt x="2387" y="16"/>
                  </a:lnTo>
                  <a:lnTo>
                    <a:pt x="2385" y="16"/>
                  </a:lnTo>
                  <a:lnTo>
                    <a:pt x="2381" y="18"/>
                  </a:lnTo>
                  <a:lnTo>
                    <a:pt x="2378" y="18"/>
                  </a:lnTo>
                  <a:lnTo>
                    <a:pt x="2369" y="18"/>
                  </a:lnTo>
                  <a:lnTo>
                    <a:pt x="2385" y="22"/>
                  </a:lnTo>
                  <a:lnTo>
                    <a:pt x="2385" y="22"/>
                  </a:lnTo>
                  <a:lnTo>
                    <a:pt x="2383" y="24"/>
                  </a:lnTo>
                  <a:lnTo>
                    <a:pt x="2380" y="26"/>
                  </a:lnTo>
                  <a:lnTo>
                    <a:pt x="2374" y="26"/>
                  </a:lnTo>
                  <a:lnTo>
                    <a:pt x="2369" y="27"/>
                  </a:lnTo>
                  <a:lnTo>
                    <a:pt x="2365" y="27"/>
                  </a:lnTo>
                  <a:lnTo>
                    <a:pt x="2361" y="29"/>
                  </a:lnTo>
                  <a:lnTo>
                    <a:pt x="2358" y="31"/>
                  </a:lnTo>
                  <a:lnTo>
                    <a:pt x="2376" y="31"/>
                  </a:lnTo>
                  <a:lnTo>
                    <a:pt x="2389" y="29"/>
                  </a:lnTo>
                  <a:lnTo>
                    <a:pt x="2400" y="27"/>
                  </a:lnTo>
                  <a:lnTo>
                    <a:pt x="2416" y="27"/>
                  </a:lnTo>
                  <a:lnTo>
                    <a:pt x="2409" y="31"/>
                  </a:lnTo>
                  <a:lnTo>
                    <a:pt x="2398" y="31"/>
                  </a:lnTo>
                  <a:lnTo>
                    <a:pt x="2385" y="33"/>
                  </a:lnTo>
                  <a:lnTo>
                    <a:pt x="2374" y="37"/>
                  </a:lnTo>
                  <a:lnTo>
                    <a:pt x="2394" y="38"/>
                  </a:lnTo>
                  <a:lnTo>
                    <a:pt x="2413" y="38"/>
                  </a:lnTo>
                  <a:lnTo>
                    <a:pt x="2426" y="38"/>
                  </a:lnTo>
                  <a:lnTo>
                    <a:pt x="2435" y="42"/>
                  </a:lnTo>
                  <a:lnTo>
                    <a:pt x="2424" y="42"/>
                  </a:lnTo>
                  <a:lnTo>
                    <a:pt x="2409" y="42"/>
                  </a:lnTo>
                  <a:lnTo>
                    <a:pt x="2398" y="42"/>
                  </a:lnTo>
                  <a:lnTo>
                    <a:pt x="2391" y="44"/>
                  </a:lnTo>
                  <a:lnTo>
                    <a:pt x="2396" y="50"/>
                  </a:lnTo>
                  <a:lnTo>
                    <a:pt x="2404" y="53"/>
                  </a:lnTo>
                  <a:lnTo>
                    <a:pt x="2416" y="57"/>
                  </a:lnTo>
                  <a:lnTo>
                    <a:pt x="2435" y="55"/>
                  </a:lnTo>
                  <a:lnTo>
                    <a:pt x="2437" y="53"/>
                  </a:lnTo>
                  <a:lnTo>
                    <a:pt x="2437" y="53"/>
                  </a:lnTo>
                  <a:lnTo>
                    <a:pt x="2435" y="51"/>
                  </a:lnTo>
                  <a:lnTo>
                    <a:pt x="2429" y="50"/>
                  </a:lnTo>
                  <a:lnTo>
                    <a:pt x="2424" y="50"/>
                  </a:lnTo>
                  <a:lnTo>
                    <a:pt x="2418" y="50"/>
                  </a:lnTo>
                  <a:lnTo>
                    <a:pt x="2413" y="48"/>
                  </a:lnTo>
                  <a:lnTo>
                    <a:pt x="2411" y="51"/>
                  </a:lnTo>
                  <a:lnTo>
                    <a:pt x="2409" y="46"/>
                  </a:lnTo>
                  <a:lnTo>
                    <a:pt x="2426" y="46"/>
                  </a:lnTo>
                  <a:lnTo>
                    <a:pt x="2442" y="46"/>
                  </a:lnTo>
                  <a:lnTo>
                    <a:pt x="2459" y="44"/>
                  </a:lnTo>
                  <a:lnTo>
                    <a:pt x="2463" y="46"/>
                  </a:lnTo>
                  <a:lnTo>
                    <a:pt x="2468" y="48"/>
                  </a:lnTo>
                  <a:lnTo>
                    <a:pt x="2466" y="46"/>
                  </a:lnTo>
                  <a:lnTo>
                    <a:pt x="2470" y="46"/>
                  </a:lnTo>
                  <a:lnTo>
                    <a:pt x="2472" y="48"/>
                  </a:lnTo>
                  <a:lnTo>
                    <a:pt x="2490" y="46"/>
                  </a:lnTo>
                  <a:lnTo>
                    <a:pt x="2509" y="44"/>
                  </a:lnTo>
                  <a:lnTo>
                    <a:pt x="2525" y="46"/>
                  </a:lnTo>
                  <a:lnTo>
                    <a:pt x="2496" y="48"/>
                  </a:lnTo>
                  <a:lnTo>
                    <a:pt x="2501" y="51"/>
                  </a:lnTo>
                  <a:lnTo>
                    <a:pt x="2510" y="53"/>
                  </a:lnTo>
                  <a:lnTo>
                    <a:pt x="2523" y="57"/>
                  </a:lnTo>
                  <a:lnTo>
                    <a:pt x="2538" y="59"/>
                  </a:lnTo>
                  <a:lnTo>
                    <a:pt x="2553" y="59"/>
                  </a:lnTo>
                  <a:lnTo>
                    <a:pt x="2567" y="59"/>
                  </a:lnTo>
                  <a:lnTo>
                    <a:pt x="2580" y="59"/>
                  </a:lnTo>
                  <a:lnTo>
                    <a:pt x="2590" y="55"/>
                  </a:lnTo>
                  <a:lnTo>
                    <a:pt x="2591" y="51"/>
                  </a:lnTo>
                  <a:lnTo>
                    <a:pt x="2577" y="53"/>
                  </a:lnTo>
                  <a:lnTo>
                    <a:pt x="2582" y="50"/>
                  </a:lnTo>
                  <a:lnTo>
                    <a:pt x="2590" y="50"/>
                  </a:lnTo>
                  <a:lnTo>
                    <a:pt x="2597" y="51"/>
                  </a:lnTo>
                  <a:lnTo>
                    <a:pt x="2604" y="51"/>
                  </a:lnTo>
                  <a:lnTo>
                    <a:pt x="2608" y="51"/>
                  </a:lnTo>
                  <a:lnTo>
                    <a:pt x="2610" y="46"/>
                  </a:lnTo>
                  <a:lnTo>
                    <a:pt x="2604" y="46"/>
                  </a:lnTo>
                  <a:lnTo>
                    <a:pt x="2599" y="46"/>
                  </a:lnTo>
                  <a:lnTo>
                    <a:pt x="2593" y="48"/>
                  </a:lnTo>
                  <a:lnTo>
                    <a:pt x="2599" y="46"/>
                  </a:lnTo>
                  <a:lnTo>
                    <a:pt x="2601" y="44"/>
                  </a:lnTo>
                  <a:lnTo>
                    <a:pt x="2602" y="42"/>
                  </a:lnTo>
                  <a:lnTo>
                    <a:pt x="2601" y="38"/>
                  </a:lnTo>
                  <a:lnTo>
                    <a:pt x="2597" y="37"/>
                  </a:lnTo>
                  <a:lnTo>
                    <a:pt x="2591" y="35"/>
                  </a:lnTo>
                  <a:lnTo>
                    <a:pt x="2584" y="33"/>
                  </a:lnTo>
                  <a:lnTo>
                    <a:pt x="2567" y="42"/>
                  </a:lnTo>
                  <a:lnTo>
                    <a:pt x="2555" y="38"/>
                  </a:lnTo>
                  <a:lnTo>
                    <a:pt x="2544" y="40"/>
                  </a:lnTo>
                  <a:lnTo>
                    <a:pt x="2531" y="40"/>
                  </a:lnTo>
                  <a:lnTo>
                    <a:pt x="2514" y="40"/>
                  </a:lnTo>
                  <a:lnTo>
                    <a:pt x="2514" y="38"/>
                  </a:lnTo>
                  <a:lnTo>
                    <a:pt x="2514" y="37"/>
                  </a:lnTo>
                  <a:lnTo>
                    <a:pt x="2514" y="35"/>
                  </a:lnTo>
                  <a:lnTo>
                    <a:pt x="2516" y="35"/>
                  </a:lnTo>
                  <a:lnTo>
                    <a:pt x="2538" y="35"/>
                  </a:lnTo>
                  <a:lnTo>
                    <a:pt x="2560" y="35"/>
                  </a:lnTo>
                  <a:lnTo>
                    <a:pt x="2577" y="31"/>
                  </a:lnTo>
                  <a:lnTo>
                    <a:pt x="2569" y="31"/>
                  </a:lnTo>
                  <a:lnTo>
                    <a:pt x="2566" y="31"/>
                  </a:lnTo>
                  <a:lnTo>
                    <a:pt x="2566" y="29"/>
                  </a:lnTo>
                  <a:lnTo>
                    <a:pt x="2566" y="29"/>
                  </a:lnTo>
                  <a:lnTo>
                    <a:pt x="2566" y="27"/>
                  </a:lnTo>
                  <a:lnTo>
                    <a:pt x="2567" y="27"/>
                  </a:lnTo>
                  <a:lnTo>
                    <a:pt x="2567" y="26"/>
                  </a:lnTo>
                  <a:lnTo>
                    <a:pt x="2567" y="26"/>
                  </a:lnTo>
                  <a:lnTo>
                    <a:pt x="2567" y="24"/>
                  </a:lnTo>
                  <a:lnTo>
                    <a:pt x="2564" y="24"/>
                  </a:lnTo>
                  <a:lnTo>
                    <a:pt x="2579" y="24"/>
                  </a:lnTo>
                  <a:lnTo>
                    <a:pt x="2586" y="22"/>
                  </a:lnTo>
                  <a:lnTo>
                    <a:pt x="2591" y="18"/>
                  </a:lnTo>
                  <a:lnTo>
                    <a:pt x="2595" y="16"/>
                  </a:lnTo>
                  <a:lnTo>
                    <a:pt x="2604" y="14"/>
                  </a:lnTo>
                  <a:lnTo>
                    <a:pt x="2619" y="13"/>
                  </a:lnTo>
                  <a:lnTo>
                    <a:pt x="2604" y="20"/>
                  </a:lnTo>
                  <a:lnTo>
                    <a:pt x="2621" y="20"/>
                  </a:lnTo>
                  <a:lnTo>
                    <a:pt x="2634" y="18"/>
                  </a:lnTo>
                  <a:lnTo>
                    <a:pt x="2641" y="14"/>
                  </a:lnTo>
                  <a:lnTo>
                    <a:pt x="2647" y="11"/>
                  </a:lnTo>
                  <a:lnTo>
                    <a:pt x="2654" y="7"/>
                  </a:lnTo>
                  <a:lnTo>
                    <a:pt x="2669" y="11"/>
                  </a:lnTo>
                  <a:lnTo>
                    <a:pt x="2687" y="14"/>
                  </a:lnTo>
                  <a:lnTo>
                    <a:pt x="2707" y="14"/>
                  </a:lnTo>
                  <a:lnTo>
                    <a:pt x="2720" y="16"/>
                  </a:lnTo>
                  <a:lnTo>
                    <a:pt x="2730" y="14"/>
                  </a:lnTo>
                  <a:lnTo>
                    <a:pt x="2735" y="13"/>
                  </a:lnTo>
                  <a:lnTo>
                    <a:pt x="2742" y="9"/>
                  </a:lnTo>
                  <a:lnTo>
                    <a:pt x="2754" y="7"/>
                  </a:lnTo>
                  <a:lnTo>
                    <a:pt x="2746" y="11"/>
                  </a:lnTo>
                  <a:lnTo>
                    <a:pt x="2737" y="14"/>
                  </a:lnTo>
                  <a:lnTo>
                    <a:pt x="2724" y="16"/>
                  </a:lnTo>
                  <a:lnTo>
                    <a:pt x="2713" y="18"/>
                  </a:lnTo>
                  <a:lnTo>
                    <a:pt x="2717" y="18"/>
                  </a:lnTo>
                  <a:lnTo>
                    <a:pt x="2715" y="18"/>
                  </a:lnTo>
                  <a:lnTo>
                    <a:pt x="2713" y="20"/>
                  </a:lnTo>
                  <a:lnTo>
                    <a:pt x="2722" y="20"/>
                  </a:lnTo>
                  <a:lnTo>
                    <a:pt x="2733" y="20"/>
                  </a:lnTo>
                  <a:lnTo>
                    <a:pt x="2744" y="18"/>
                  </a:lnTo>
                  <a:lnTo>
                    <a:pt x="2754" y="16"/>
                  </a:lnTo>
                  <a:lnTo>
                    <a:pt x="2761" y="16"/>
                  </a:lnTo>
                  <a:lnTo>
                    <a:pt x="2763" y="18"/>
                  </a:lnTo>
                  <a:lnTo>
                    <a:pt x="2759" y="22"/>
                  </a:lnTo>
                  <a:lnTo>
                    <a:pt x="2731" y="24"/>
                  </a:lnTo>
                  <a:lnTo>
                    <a:pt x="2704" y="27"/>
                  </a:lnTo>
                  <a:lnTo>
                    <a:pt x="2678" y="31"/>
                  </a:lnTo>
                  <a:lnTo>
                    <a:pt x="2650" y="37"/>
                  </a:lnTo>
                  <a:lnTo>
                    <a:pt x="2637" y="37"/>
                  </a:lnTo>
                  <a:lnTo>
                    <a:pt x="2625" y="35"/>
                  </a:lnTo>
                  <a:lnTo>
                    <a:pt x="2614" y="33"/>
                  </a:lnTo>
                  <a:lnTo>
                    <a:pt x="2612" y="37"/>
                  </a:lnTo>
                  <a:lnTo>
                    <a:pt x="2612" y="40"/>
                  </a:lnTo>
                  <a:lnTo>
                    <a:pt x="2612" y="42"/>
                  </a:lnTo>
                  <a:lnTo>
                    <a:pt x="2614" y="46"/>
                  </a:lnTo>
                  <a:lnTo>
                    <a:pt x="2615" y="48"/>
                  </a:lnTo>
                  <a:lnTo>
                    <a:pt x="2621" y="51"/>
                  </a:lnTo>
                  <a:lnTo>
                    <a:pt x="2632" y="48"/>
                  </a:lnTo>
                  <a:lnTo>
                    <a:pt x="2639" y="44"/>
                  </a:lnTo>
                  <a:lnTo>
                    <a:pt x="2647" y="42"/>
                  </a:lnTo>
                  <a:lnTo>
                    <a:pt x="2654" y="40"/>
                  </a:lnTo>
                  <a:lnTo>
                    <a:pt x="2669" y="38"/>
                  </a:lnTo>
                  <a:lnTo>
                    <a:pt x="2693" y="38"/>
                  </a:lnTo>
                  <a:lnTo>
                    <a:pt x="2715" y="37"/>
                  </a:lnTo>
                  <a:lnTo>
                    <a:pt x="2737" y="35"/>
                  </a:lnTo>
                  <a:lnTo>
                    <a:pt x="2733" y="27"/>
                  </a:lnTo>
                  <a:lnTo>
                    <a:pt x="2750" y="27"/>
                  </a:lnTo>
                  <a:lnTo>
                    <a:pt x="2770" y="26"/>
                  </a:lnTo>
                  <a:lnTo>
                    <a:pt x="2789" y="24"/>
                  </a:lnTo>
                  <a:lnTo>
                    <a:pt x="2801" y="22"/>
                  </a:lnTo>
                  <a:lnTo>
                    <a:pt x="2805" y="18"/>
                  </a:lnTo>
                  <a:lnTo>
                    <a:pt x="2805" y="20"/>
                  </a:lnTo>
                  <a:lnTo>
                    <a:pt x="2807" y="22"/>
                  </a:lnTo>
                  <a:lnTo>
                    <a:pt x="2809" y="24"/>
                  </a:lnTo>
                  <a:lnTo>
                    <a:pt x="2812" y="24"/>
                  </a:lnTo>
                  <a:lnTo>
                    <a:pt x="2818" y="24"/>
                  </a:lnTo>
                  <a:lnTo>
                    <a:pt x="2824" y="24"/>
                  </a:lnTo>
                  <a:lnTo>
                    <a:pt x="2809" y="27"/>
                  </a:lnTo>
                  <a:lnTo>
                    <a:pt x="2816" y="31"/>
                  </a:lnTo>
                  <a:lnTo>
                    <a:pt x="2827" y="33"/>
                  </a:lnTo>
                  <a:lnTo>
                    <a:pt x="2836" y="33"/>
                  </a:lnTo>
                  <a:lnTo>
                    <a:pt x="2844" y="35"/>
                  </a:lnTo>
                  <a:lnTo>
                    <a:pt x="2842" y="38"/>
                  </a:lnTo>
                  <a:lnTo>
                    <a:pt x="2859" y="37"/>
                  </a:lnTo>
                  <a:lnTo>
                    <a:pt x="2871" y="35"/>
                  </a:lnTo>
                  <a:lnTo>
                    <a:pt x="2882" y="33"/>
                  </a:lnTo>
                  <a:lnTo>
                    <a:pt x="2893" y="33"/>
                  </a:lnTo>
                  <a:lnTo>
                    <a:pt x="2912" y="33"/>
                  </a:lnTo>
                  <a:lnTo>
                    <a:pt x="2925" y="33"/>
                  </a:lnTo>
                  <a:lnTo>
                    <a:pt x="2936" y="29"/>
                  </a:lnTo>
                  <a:lnTo>
                    <a:pt x="2949" y="24"/>
                  </a:lnTo>
                  <a:lnTo>
                    <a:pt x="2962" y="20"/>
                  </a:lnTo>
                  <a:lnTo>
                    <a:pt x="2978" y="16"/>
                  </a:lnTo>
                  <a:lnTo>
                    <a:pt x="2998" y="16"/>
                  </a:lnTo>
                  <a:lnTo>
                    <a:pt x="3000" y="18"/>
                  </a:lnTo>
                  <a:lnTo>
                    <a:pt x="2998" y="18"/>
                  </a:lnTo>
                  <a:lnTo>
                    <a:pt x="2997" y="20"/>
                  </a:lnTo>
                  <a:lnTo>
                    <a:pt x="2993" y="22"/>
                  </a:lnTo>
                  <a:lnTo>
                    <a:pt x="2989" y="22"/>
                  </a:lnTo>
                  <a:lnTo>
                    <a:pt x="2986" y="24"/>
                  </a:lnTo>
                  <a:lnTo>
                    <a:pt x="2982" y="24"/>
                  </a:lnTo>
                  <a:lnTo>
                    <a:pt x="2980" y="26"/>
                  </a:lnTo>
                  <a:lnTo>
                    <a:pt x="2980" y="26"/>
                  </a:lnTo>
                  <a:lnTo>
                    <a:pt x="2980" y="27"/>
                  </a:lnTo>
                  <a:lnTo>
                    <a:pt x="2986" y="29"/>
                  </a:lnTo>
                  <a:lnTo>
                    <a:pt x="3010" y="29"/>
                  </a:lnTo>
                  <a:lnTo>
                    <a:pt x="3026" y="27"/>
                  </a:lnTo>
                  <a:lnTo>
                    <a:pt x="3039" y="24"/>
                  </a:lnTo>
                  <a:lnTo>
                    <a:pt x="3050" y="20"/>
                  </a:lnTo>
                  <a:lnTo>
                    <a:pt x="3061" y="16"/>
                  </a:lnTo>
                  <a:lnTo>
                    <a:pt x="3056" y="14"/>
                  </a:lnTo>
                  <a:lnTo>
                    <a:pt x="3054" y="13"/>
                  </a:lnTo>
                  <a:lnTo>
                    <a:pt x="3054" y="13"/>
                  </a:lnTo>
                  <a:lnTo>
                    <a:pt x="3056" y="11"/>
                  </a:lnTo>
                  <a:lnTo>
                    <a:pt x="3056" y="9"/>
                  </a:lnTo>
                  <a:lnTo>
                    <a:pt x="3057" y="7"/>
                  </a:lnTo>
                  <a:lnTo>
                    <a:pt x="3059" y="5"/>
                  </a:lnTo>
                  <a:lnTo>
                    <a:pt x="3078" y="7"/>
                  </a:lnTo>
                  <a:lnTo>
                    <a:pt x="3076" y="9"/>
                  </a:lnTo>
                  <a:lnTo>
                    <a:pt x="3074" y="11"/>
                  </a:lnTo>
                  <a:lnTo>
                    <a:pt x="3070" y="9"/>
                  </a:lnTo>
                  <a:lnTo>
                    <a:pt x="3067" y="9"/>
                  </a:lnTo>
                  <a:lnTo>
                    <a:pt x="3063" y="11"/>
                  </a:lnTo>
                  <a:lnTo>
                    <a:pt x="3057" y="13"/>
                  </a:lnTo>
                  <a:lnTo>
                    <a:pt x="3068" y="14"/>
                  </a:lnTo>
                  <a:lnTo>
                    <a:pt x="3080" y="16"/>
                  </a:lnTo>
                  <a:lnTo>
                    <a:pt x="3094" y="16"/>
                  </a:lnTo>
                  <a:lnTo>
                    <a:pt x="3085" y="20"/>
                  </a:lnTo>
                  <a:lnTo>
                    <a:pt x="3096" y="22"/>
                  </a:lnTo>
                  <a:lnTo>
                    <a:pt x="3107" y="20"/>
                  </a:lnTo>
                  <a:lnTo>
                    <a:pt x="3115" y="20"/>
                  </a:lnTo>
                  <a:lnTo>
                    <a:pt x="3118" y="24"/>
                  </a:lnTo>
                  <a:lnTo>
                    <a:pt x="3146" y="14"/>
                  </a:lnTo>
                  <a:lnTo>
                    <a:pt x="3162" y="16"/>
                  </a:lnTo>
                  <a:lnTo>
                    <a:pt x="3173" y="14"/>
                  </a:lnTo>
                  <a:lnTo>
                    <a:pt x="3185" y="13"/>
                  </a:lnTo>
                  <a:lnTo>
                    <a:pt x="3197" y="11"/>
                  </a:lnTo>
                  <a:lnTo>
                    <a:pt x="3179" y="7"/>
                  </a:lnTo>
                  <a:lnTo>
                    <a:pt x="3203" y="9"/>
                  </a:lnTo>
                  <a:lnTo>
                    <a:pt x="3205" y="7"/>
                  </a:lnTo>
                  <a:lnTo>
                    <a:pt x="3207" y="7"/>
                  </a:lnTo>
                  <a:lnTo>
                    <a:pt x="3207" y="5"/>
                  </a:lnTo>
                  <a:lnTo>
                    <a:pt x="3205" y="5"/>
                  </a:lnTo>
                  <a:lnTo>
                    <a:pt x="3205" y="3"/>
                  </a:lnTo>
                  <a:lnTo>
                    <a:pt x="3203" y="3"/>
                  </a:lnTo>
                  <a:lnTo>
                    <a:pt x="3203" y="2"/>
                  </a:lnTo>
                  <a:lnTo>
                    <a:pt x="3205" y="2"/>
                  </a:lnTo>
                  <a:lnTo>
                    <a:pt x="3208" y="2"/>
                  </a:lnTo>
                  <a:lnTo>
                    <a:pt x="32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4" name="Freeform 703"/>
            <p:cNvSpPr>
              <a:spLocks/>
            </p:cNvSpPr>
            <p:nvPr/>
          </p:nvSpPr>
          <p:spPr bwMode="auto">
            <a:xfrm>
              <a:off x="5583238" y="3368675"/>
              <a:ext cx="11113" cy="0"/>
            </a:xfrm>
            <a:custGeom>
              <a:avLst/>
              <a:gdLst>
                <a:gd name="T0" fmla="*/ 7 w 7"/>
                <a:gd name="T1" fmla="*/ 3 w 7"/>
                <a:gd name="T2" fmla="*/ 0 w 7"/>
                <a:gd name="T3" fmla="*/ 3 w 7"/>
                <a:gd name="T4" fmla="*/ 7 w 7"/>
              </a:gdLst>
              <a:ahLst/>
              <a:cxnLst>
                <a:cxn ang="0">
                  <a:pos x="T0" y="0"/>
                </a:cxn>
                <a:cxn ang="0">
                  <a:pos x="T1" y="0"/>
                </a:cxn>
                <a:cxn ang="0">
                  <a:pos x="T2" y="0"/>
                </a:cxn>
                <a:cxn ang="0">
                  <a:pos x="T3" y="0"/>
                </a:cxn>
                <a:cxn ang="0">
                  <a:pos x="T4" y="0"/>
                </a:cxn>
              </a:cxnLst>
              <a:rect l="0" t="0" r="r" b="b"/>
              <a:pathLst>
                <a:path w="7">
                  <a:moveTo>
                    <a:pt x="7" y="0"/>
                  </a:moveTo>
                  <a:lnTo>
                    <a:pt x="3" y="0"/>
                  </a:lnTo>
                  <a:lnTo>
                    <a:pt x="0" y="0"/>
                  </a:lnTo>
                  <a:lnTo>
                    <a:pt x="3"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5" name="Freeform 704"/>
            <p:cNvSpPr>
              <a:spLocks/>
            </p:cNvSpPr>
            <p:nvPr/>
          </p:nvSpPr>
          <p:spPr bwMode="auto">
            <a:xfrm>
              <a:off x="5143500" y="3421063"/>
              <a:ext cx="26988" cy="3175"/>
            </a:xfrm>
            <a:custGeom>
              <a:avLst/>
              <a:gdLst>
                <a:gd name="T0" fmla="*/ 0 w 17"/>
                <a:gd name="T1" fmla="*/ 0 h 2"/>
                <a:gd name="T2" fmla="*/ 8 w 17"/>
                <a:gd name="T3" fmla="*/ 0 h 2"/>
                <a:gd name="T4" fmla="*/ 11 w 17"/>
                <a:gd name="T5" fmla="*/ 0 h 2"/>
                <a:gd name="T6" fmla="*/ 15 w 17"/>
                <a:gd name="T7" fmla="*/ 2 h 2"/>
                <a:gd name="T8" fmla="*/ 17 w 17"/>
                <a:gd name="T9" fmla="*/ 2 h 2"/>
                <a:gd name="T10" fmla="*/ 10 w 17"/>
                <a:gd name="T11" fmla="*/ 2 h 2"/>
                <a:gd name="T12" fmla="*/ 6 w 17"/>
                <a:gd name="T13" fmla="*/ 0 h 2"/>
                <a:gd name="T14" fmla="*/ 2 w 17"/>
                <a:gd name="T15" fmla="*/ 0 h 2"/>
                <a:gd name="T16" fmla="*/ 0 w 17"/>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
                  <a:moveTo>
                    <a:pt x="0" y="0"/>
                  </a:moveTo>
                  <a:lnTo>
                    <a:pt x="8" y="0"/>
                  </a:lnTo>
                  <a:lnTo>
                    <a:pt x="11" y="0"/>
                  </a:lnTo>
                  <a:lnTo>
                    <a:pt x="15" y="2"/>
                  </a:lnTo>
                  <a:lnTo>
                    <a:pt x="17" y="2"/>
                  </a:lnTo>
                  <a:lnTo>
                    <a:pt x="10" y="2"/>
                  </a:lnTo>
                  <a:lnTo>
                    <a:pt x="6" y="0"/>
                  </a:lnTo>
                  <a:lnTo>
                    <a:pt x="2"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6" name="Freeform 705"/>
            <p:cNvSpPr>
              <a:spLocks/>
            </p:cNvSpPr>
            <p:nvPr/>
          </p:nvSpPr>
          <p:spPr bwMode="auto">
            <a:xfrm>
              <a:off x="10512425" y="3438525"/>
              <a:ext cx="111125" cy="23813"/>
            </a:xfrm>
            <a:custGeom>
              <a:avLst/>
              <a:gdLst>
                <a:gd name="T0" fmla="*/ 70 w 70"/>
                <a:gd name="T1" fmla="*/ 0 h 15"/>
                <a:gd name="T2" fmla="*/ 66 w 70"/>
                <a:gd name="T3" fmla="*/ 4 h 15"/>
                <a:gd name="T4" fmla="*/ 61 w 70"/>
                <a:gd name="T5" fmla="*/ 8 h 15"/>
                <a:gd name="T6" fmla="*/ 52 w 70"/>
                <a:gd name="T7" fmla="*/ 12 h 15"/>
                <a:gd name="T8" fmla="*/ 35 w 70"/>
                <a:gd name="T9" fmla="*/ 15 h 15"/>
                <a:gd name="T10" fmla="*/ 20 w 70"/>
                <a:gd name="T11" fmla="*/ 12 h 15"/>
                <a:gd name="T12" fmla="*/ 28 w 70"/>
                <a:gd name="T13" fmla="*/ 10 h 15"/>
                <a:gd name="T14" fmla="*/ 0 w 70"/>
                <a:gd name="T15" fmla="*/ 4 h 15"/>
                <a:gd name="T16" fmla="*/ 28 w 70"/>
                <a:gd name="T17" fmla="*/ 4 h 15"/>
                <a:gd name="T18" fmla="*/ 48 w 70"/>
                <a:gd name="T19" fmla="*/ 4 h 15"/>
                <a:gd name="T20" fmla="*/ 70 w 70"/>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5">
                  <a:moveTo>
                    <a:pt x="70" y="0"/>
                  </a:moveTo>
                  <a:lnTo>
                    <a:pt x="66" y="4"/>
                  </a:lnTo>
                  <a:lnTo>
                    <a:pt x="61" y="8"/>
                  </a:lnTo>
                  <a:lnTo>
                    <a:pt x="52" y="12"/>
                  </a:lnTo>
                  <a:lnTo>
                    <a:pt x="35" y="15"/>
                  </a:lnTo>
                  <a:lnTo>
                    <a:pt x="20" y="12"/>
                  </a:lnTo>
                  <a:lnTo>
                    <a:pt x="28" y="10"/>
                  </a:lnTo>
                  <a:lnTo>
                    <a:pt x="0" y="4"/>
                  </a:lnTo>
                  <a:lnTo>
                    <a:pt x="28" y="4"/>
                  </a:lnTo>
                  <a:lnTo>
                    <a:pt x="48" y="4"/>
                  </a:lnTo>
                  <a:lnTo>
                    <a:pt x="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7" name="Freeform 706"/>
            <p:cNvSpPr>
              <a:spLocks/>
            </p:cNvSpPr>
            <p:nvPr/>
          </p:nvSpPr>
          <p:spPr bwMode="auto">
            <a:xfrm>
              <a:off x="10506075" y="3386138"/>
              <a:ext cx="30163" cy="9525"/>
            </a:xfrm>
            <a:custGeom>
              <a:avLst/>
              <a:gdLst>
                <a:gd name="T0" fmla="*/ 4 w 19"/>
                <a:gd name="T1" fmla="*/ 0 h 6"/>
                <a:gd name="T2" fmla="*/ 8 w 19"/>
                <a:gd name="T3" fmla="*/ 2 h 6"/>
                <a:gd name="T4" fmla="*/ 11 w 19"/>
                <a:gd name="T5" fmla="*/ 2 h 6"/>
                <a:gd name="T6" fmla="*/ 15 w 19"/>
                <a:gd name="T7" fmla="*/ 4 h 6"/>
                <a:gd name="T8" fmla="*/ 19 w 19"/>
                <a:gd name="T9" fmla="*/ 6 h 6"/>
                <a:gd name="T10" fmla="*/ 0 w 19"/>
                <a:gd name="T11" fmla="*/ 4 h 6"/>
                <a:gd name="T12" fmla="*/ 4 w 1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4" y="0"/>
                  </a:moveTo>
                  <a:lnTo>
                    <a:pt x="8" y="2"/>
                  </a:lnTo>
                  <a:lnTo>
                    <a:pt x="11" y="2"/>
                  </a:lnTo>
                  <a:lnTo>
                    <a:pt x="15" y="4"/>
                  </a:lnTo>
                  <a:lnTo>
                    <a:pt x="19" y="6"/>
                  </a:lnTo>
                  <a:lnTo>
                    <a:pt x="0" y="4"/>
                  </a:lnTo>
                  <a:lnTo>
                    <a:pt x="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8" name="Freeform 707"/>
            <p:cNvSpPr>
              <a:spLocks/>
            </p:cNvSpPr>
            <p:nvPr/>
          </p:nvSpPr>
          <p:spPr bwMode="auto">
            <a:xfrm>
              <a:off x="10029825" y="3365500"/>
              <a:ext cx="44450" cy="9525"/>
            </a:xfrm>
            <a:custGeom>
              <a:avLst/>
              <a:gdLst>
                <a:gd name="T0" fmla="*/ 9 w 28"/>
                <a:gd name="T1" fmla="*/ 0 h 6"/>
                <a:gd name="T2" fmla="*/ 15 w 28"/>
                <a:gd name="T3" fmla="*/ 0 h 6"/>
                <a:gd name="T4" fmla="*/ 20 w 28"/>
                <a:gd name="T5" fmla="*/ 2 h 6"/>
                <a:gd name="T6" fmla="*/ 24 w 28"/>
                <a:gd name="T7" fmla="*/ 2 h 6"/>
                <a:gd name="T8" fmla="*/ 26 w 28"/>
                <a:gd name="T9" fmla="*/ 4 h 6"/>
                <a:gd name="T10" fmla="*/ 28 w 28"/>
                <a:gd name="T11" fmla="*/ 4 h 6"/>
                <a:gd name="T12" fmla="*/ 26 w 28"/>
                <a:gd name="T13" fmla="*/ 6 h 6"/>
                <a:gd name="T14" fmla="*/ 0 w 28"/>
                <a:gd name="T15" fmla="*/ 2 h 6"/>
                <a:gd name="T16" fmla="*/ 2 w 28"/>
                <a:gd name="T17" fmla="*/ 2 h 6"/>
                <a:gd name="T18" fmla="*/ 6 w 28"/>
                <a:gd name="T19" fmla="*/ 0 h 6"/>
                <a:gd name="T20" fmla="*/ 9 w 2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6">
                  <a:moveTo>
                    <a:pt x="9" y="0"/>
                  </a:moveTo>
                  <a:lnTo>
                    <a:pt x="15" y="0"/>
                  </a:lnTo>
                  <a:lnTo>
                    <a:pt x="20" y="2"/>
                  </a:lnTo>
                  <a:lnTo>
                    <a:pt x="24" y="2"/>
                  </a:lnTo>
                  <a:lnTo>
                    <a:pt x="26" y="4"/>
                  </a:lnTo>
                  <a:lnTo>
                    <a:pt x="28" y="4"/>
                  </a:lnTo>
                  <a:lnTo>
                    <a:pt x="26" y="6"/>
                  </a:lnTo>
                  <a:lnTo>
                    <a:pt x="0" y="2"/>
                  </a:lnTo>
                  <a:lnTo>
                    <a:pt x="2" y="2"/>
                  </a:lnTo>
                  <a:lnTo>
                    <a:pt x="6" y="0"/>
                  </a:lnTo>
                  <a:lnTo>
                    <a:pt x="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09" name="Freeform 708"/>
            <p:cNvSpPr>
              <a:spLocks/>
            </p:cNvSpPr>
            <p:nvPr/>
          </p:nvSpPr>
          <p:spPr bwMode="auto">
            <a:xfrm>
              <a:off x="10182225" y="3454400"/>
              <a:ext cx="49213" cy="7938"/>
            </a:xfrm>
            <a:custGeom>
              <a:avLst/>
              <a:gdLst>
                <a:gd name="T0" fmla="*/ 18 w 31"/>
                <a:gd name="T1" fmla="*/ 0 h 5"/>
                <a:gd name="T2" fmla="*/ 31 w 31"/>
                <a:gd name="T3" fmla="*/ 2 h 5"/>
                <a:gd name="T4" fmla="*/ 16 w 31"/>
                <a:gd name="T5" fmla="*/ 5 h 5"/>
                <a:gd name="T6" fmla="*/ 13 w 31"/>
                <a:gd name="T7" fmla="*/ 5 h 5"/>
                <a:gd name="T8" fmla="*/ 11 w 31"/>
                <a:gd name="T9" fmla="*/ 5 h 5"/>
                <a:gd name="T10" fmla="*/ 9 w 31"/>
                <a:gd name="T11" fmla="*/ 3 h 5"/>
                <a:gd name="T12" fmla="*/ 9 w 31"/>
                <a:gd name="T13" fmla="*/ 3 h 5"/>
                <a:gd name="T14" fmla="*/ 9 w 31"/>
                <a:gd name="T15" fmla="*/ 3 h 5"/>
                <a:gd name="T16" fmla="*/ 7 w 31"/>
                <a:gd name="T17" fmla="*/ 3 h 5"/>
                <a:gd name="T18" fmla="*/ 5 w 31"/>
                <a:gd name="T19" fmla="*/ 3 h 5"/>
                <a:gd name="T20" fmla="*/ 0 w 31"/>
                <a:gd name="T21" fmla="*/ 3 h 5"/>
                <a:gd name="T22" fmla="*/ 5 w 31"/>
                <a:gd name="T23" fmla="*/ 0 h 5"/>
                <a:gd name="T24" fmla="*/ 18 w 31"/>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
                  <a:moveTo>
                    <a:pt x="18" y="0"/>
                  </a:moveTo>
                  <a:lnTo>
                    <a:pt x="31" y="2"/>
                  </a:lnTo>
                  <a:lnTo>
                    <a:pt x="16" y="5"/>
                  </a:lnTo>
                  <a:lnTo>
                    <a:pt x="13" y="5"/>
                  </a:lnTo>
                  <a:lnTo>
                    <a:pt x="11" y="5"/>
                  </a:lnTo>
                  <a:lnTo>
                    <a:pt x="9" y="3"/>
                  </a:lnTo>
                  <a:lnTo>
                    <a:pt x="9" y="3"/>
                  </a:lnTo>
                  <a:lnTo>
                    <a:pt x="9" y="3"/>
                  </a:lnTo>
                  <a:lnTo>
                    <a:pt x="7" y="3"/>
                  </a:lnTo>
                  <a:lnTo>
                    <a:pt x="5" y="3"/>
                  </a:lnTo>
                  <a:lnTo>
                    <a:pt x="0" y="3"/>
                  </a:lnTo>
                  <a:lnTo>
                    <a:pt x="5" y="0"/>
                  </a:lnTo>
                  <a:lnTo>
                    <a:pt x="1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0" name="Freeform 709"/>
            <p:cNvSpPr>
              <a:spLocks/>
            </p:cNvSpPr>
            <p:nvPr/>
          </p:nvSpPr>
          <p:spPr bwMode="auto">
            <a:xfrm>
              <a:off x="9872663" y="3368675"/>
              <a:ext cx="49213" cy="6350"/>
            </a:xfrm>
            <a:custGeom>
              <a:avLst/>
              <a:gdLst>
                <a:gd name="T0" fmla="*/ 31 w 31"/>
                <a:gd name="T1" fmla="*/ 0 h 4"/>
                <a:gd name="T2" fmla="*/ 25 w 31"/>
                <a:gd name="T3" fmla="*/ 4 h 4"/>
                <a:gd name="T4" fmla="*/ 18 w 31"/>
                <a:gd name="T5" fmla="*/ 4 h 4"/>
                <a:gd name="T6" fmla="*/ 7 w 31"/>
                <a:gd name="T7" fmla="*/ 4 h 4"/>
                <a:gd name="T8" fmla="*/ 0 w 31"/>
                <a:gd name="T9" fmla="*/ 4 h 4"/>
                <a:gd name="T10" fmla="*/ 5 w 31"/>
                <a:gd name="T11" fmla="*/ 0 h 4"/>
                <a:gd name="T12" fmla="*/ 14 w 31"/>
                <a:gd name="T13" fmla="*/ 2 h 4"/>
                <a:gd name="T14" fmla="*/ 24 w 31"/>
                <a:gd name="T15" fmla="*/ 2 h 4"/>
                <a:gd name="T16" fmla="*/ 31 w 3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
                  <a:moveTo>
                    <a:pt x="31" y="0"/>
                  </a:moveTo>
                  <a:lnTo>
                    <a:pt x="25" y="4"/>
                  </a:lnTo>
                  <a:lnTo>
                    <a:pt x="18" y="4"/>
                  </a:lnTo>
                  <a:lnTo>
                    <a:pt x="7" y="4"/>
                  </a:lnTo>
                  <a:lnTo>
                    <a:pt x="0" y="4"/>
                  </a:lnTo>
                  <a:lnTo>
                    <a:pt x="5" y="0"/>
                  </a:lnTo>
                  <a:lnTo>
                    <a:pt x="14" y="2"/>
                  </a:lnTo>
                  <a:lnTo>
                    <a:pt x="24" y="2"/>
                  </a:lnTo>
                  <a:lnTo>
                    <a:pt x="3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1" name="Freeform 710"/>
            <p:cNvSpPr>
              <a:spLocks/>
            </p:cNvSpPr>
            <p:nvPr/>
          </p:nvSpPr>
          <p:spPr bwMode="auto">
            <a:xfrm>
              <a:off x="9950450" y="3468688"/>
              <a:ext cx="58738" cy="6350"/>
            </a:xfrm>
            <a:custGeom>
              <a:avLst/>
              <a:gdLst>
                <a:gd name="T0" fmla="*/ 6 w 37"/>
                <a:gd name="T1" fmla="*/ 0 h 4"/>
                <a:gd name="T2" fmla="*/ 15 w 37"/>
                <a:gd name="T3" fmla="*/ 0 h 4"/>
                <a:gd name="T4" fmla="*/ 26 w 37"/>
                <a:gd name="T5" fmla="*/ 2 h 4"/>
                <a:gd name="T6" fmla="*/ 37 w 37"/>
                <a:gd name="T7" fmla="*/ 4 h 4"/>
                <a:gd name="T8" fmla="*/ 22 w 37"/>
                <a:gd name="T9" fmla="*/ 4 h 4"/>
                <a:gd name="T10" fmla="*/ 10 w 37"/>
                <a:gd name="T11" fmla="*/ 4 h 4"/>
                <a:gd name="T12" fmla="*/ 0 w 37"/>
                <a:gd name="T13" fmla="*/ 0 h 4"/>
                <a:gd name="T14" fmla="*/ 6 w 3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
                  <a:moveTo>
                    <a:pt x="6" y="0"/>
                  </a:moveTo>
                  <a:lnTo>
                    <a:pt x="15" y="0"/>
                  </a:lnTo>
                  <a:lnTo>
                    <a:pt x="26" y="2"/>
                  </a:lnTo>
                  <a:lnTo>
                    <a:pt x="37" y="4"/>
                  </a:lnTo>
                  <a:lnTo>
                    <a:pt x="22" y="4"/>
                  </a:lnTo>
                  <a:lnTo>
                    <a:pt x="10" y="4"/>
                  </a:lnTo>
                  <a:lnTo>
                    <a:pt x="0" y="0"/>
                  </a:lnTo>
                  <a:lnTo>
                    <a:pt x="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2" name="Freeform 711"/>
            <p:cNvSpPr>
              <a:spLocks/>
            </p:cNvSpPr>
            <p:nvPr/>
          </p:nvSpPr>
          <p:spPr bwMode="auto">
            <a:xfrm>
              <a:off x="9693275" y="3375025"/>
              <a:ext cx="90488" cy="25400"/>
            </a:xfrm>
            <a:custGeom>
              <a:avLst/>
              <a:gdLst>
                <a:gd name="T0" fmla="*/ 19 w 57"/>
                <a:gd name="T1" fmla="*/ 0 h 16"/>
                <a:gd name="T2" fmla="*/ 22 w 57"/>
                <a:gd name="T3" fmla="*/ 4 h 16"/>
                <a:gd name="T4" fmla="*/ 32 w 57"/>
                <a:gd name="T5" fmla="*/ 5 h 16"/>
                <a:gd name="T6" fmla="*/ 44 w 57"/>
                <a:gd name="T7" fmla="*/ 9 h 16"/>
                <a:gd name="T8" fmla="*/ 57 w 57"/>
                <a:gd name="T9" fmla="*/ 11 h 16"/>
                <a:gd name="T10" fmla="*/ 46 w 57"/>
                <a:gd name="T11" fmla="*/ 13 h 16"/>
                <a:gd name="T12" fmla="*/ 39 w 57"/>
                <a:gd name="T13" fmla="*/ 13 h 16"/>
                <a:gd name="T14" fmla="*/ 32 w 57"/>
                <a:gd name="T15" fmla="*/ 15 h 16"/>
                <a:gd name="T16" fmla="*/ 19 w 57"/>
                <a:gd name="T17" fmla="*/ 16 h 16"/>
                <a:gd name="T18" fmla="*/ 24 w 57"/>
                <a:gd name="T19" fmla="*/ 15 h 16"/>
                <a:gd name="T20" fmla="*/ 28 w 57"/>
                <a:gd name="T21" fmla="*/ 13 h 16"/>
                <a:gd name="T22" fmla="*/ 32 w 57"/>
                <a:gd name="T23" fmla="*/ 11 h 16"/>
                <a:gd name="T24" fmla="*/ 24 w 57"/>
                <a:gd name="T25" fmla="*/ 11 h 16"/>
                <a:gd name="T26" fmla="*/ 19 w 57"/>
                <a:gd name="T27" fmla="*/ 11 h 16"/>
                <a:gd name="T28" fmla="*/ 13 w 57"/>
                <a:gd name="T29" fmla="*/ 11 h 16"/>
                <a:gd name="T30" fmla="*/ 9 w 57"/>
                <a:gd name="T31" fmla="*/ 13 h 16"/>
                <a:gd name="T32" fmla="*/ 8 w 57"/>
                <a:gd name="T33" fmla="*/ 15 h 16"/>
                <a:gd name="T34" fmla="*/ 2 w 57"/>
                <a:gd name="T35" fmla="*/ 13 h 16"/>
                <a:gd name="T36" fmla="*/ 0 w 57"/>
                <a:gd name="T37" fmla="*/ 11 h 16"/>
                <a:gd name="T38" fmla="*/ 0 w 57"/>
                <a:gd name="T39" fmla="*/ 9 h 16"/>
                <a:gd name="T40" fmla="*/ 2 w 57"/>
                <a:gd name="T41" fmla="*/ 7 h 16"/>
                <a:gd name="T42" fmla="*/ 6 w 57"/>
                <a:gd name="T43" fmla="*/ 5 h 16"/>
                <a:gd name="T44" fmla="*/ 9 w 57"/>
                <a:gd name="T45" fmla="*/ 4 h 16"/>
                <a:gd name="T46" fmla="*/ 15 w 57"/>
                <a:gd name="T47" fmla="*/ 2 h 16"/>
                <a:gd name="T48" fmla="*/ 19 w 57"/>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16">
                  <a:moveTo>
                    <a:pt x="19" y="0"/>
                  </a:moveTo>
                  <a:lnTo>
                    <a:pt x="22" y="4"/>
                  </a:lnTo>
                  <a:lnTo>
                    <a:pt x="32" y="5"/>
                  </a:lnTo>
                  <a:lnTo>
                    <a:pt x="44" y="9"/>
                  </a:lnTo>
                  <a:lnTo>
                    <a:pt x="57" y="11"/>
                  </a:lnTo>
                  <a:lnTo>
                    <a:pt x="46" y="13"/>
                  </a:lnTo>
                  <a:lnTo>
                    <a:pt x="39" y="13"/>
                  </a:lnTo>
                  <a:lnTo>
                    <a:pt x="32" y="15"/>
                  </a:lnTo>
                  <a:lnTo>
                    <a:pt x="19" y="16"/>
                  </a:lnTo>
                  <a:lnTo>
                    <a:pt x="24" y="15"/>
                  </a:lnTo>
                  <a:lnTo>
                    <a:pt x="28" y="13"/>
                  </a:lnTo>
                  <a:lnTo>
                    <a:pt x="32" y="11"/>
                  </a:lnTo>
                  <a:lnTo>
                    <a:pt x="24" y="11"/>
                  </a:lnTo>
                  <a:lnTo>
                    <a:pt x="19" y="11"/>
                  </a:lnTo>
                  <a:lnTo>
                    <a:pt x="13" y="11"/>
                  </a:lnTo>
                  <a:lnTo>
                    <a:pt x="9" y="13"/>
                  </a:lnTo>
                  <a:lnTo>
                    <a:pt x="8" y="15"/>
                  </a:lnTo>
                  <a:lnTo>
                    <a:pt x="2" y="13"/>
                  </a:lnTo>
                  <a:lnTo>
                    <a:pt x="0" y="11"/>
                  </a:lnTo>
                  <a:lnTo>
                    <a:pt x="0" y="9"/>
                  </a:lnTo>
                  <a:lnTo>
                    <a:pt x="2" y="7"/>
                  </a:lnTo>
                  <a:lnTo>
                    <a:pt x="6" y="5"/>
                  </a:lnTo>
                  <a:lnTo>
                    <a:pt x="9" y="4"/>
                  </a:lnTo>
                  <a:lnTo>
                    <a:pt x="15" y="2"/>
                  </a:lnTo>
                  <a:lnTo>
                    <a:pt x="1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3" name="Freeform 712"/>
            <p:cNvSpPr>
              <a:spLocks/>
            </p:cNvSpPr>
            <p:nvPr/>
          </p:nvSpPr>
          <p:spPr bwMode="auto">
            <a:xfrm>
              <a:off x="9886950" y="3459163"/>
              <a:ext cx="61913" cy="20638"/>
            </a:xfrm>
            <a:custGeom>
              <a:avLst/>
              <a:gdLst>
                <a:gd name="T0" fmla="*/ 13 w 39"/>
                <a:gd name="T1" fmla="*/ 0 h 13"/>
                <a:gd name="T2" fmla="*/ 15 w 39"/>
                <a:gd name="T3" fmla="*/ 0 h 13"/>
                <a:gd name="T4" fmla="*/ 18 w 39"/>
                <a:gd name="T5" fmla="*/ 0 h 13"/>
                <a:gd name="T6" fmla="*/ 11 w 39"/>
                <a:gd name="T7" fmla="*/ 6 h 13"/>
                <a:gd name="T8" fmla="*/ 20 w 39"/>
                <a:gd name="T9" fmla="*/ 6 h 13"/>
                <a:gd name="T10" fmla="*/ 26 w 39"/>
                <a:gd name="T11" fmla="*/ 8 h 13"/>
                <a:gd name="T12" fmla="*/ 31 w 39"/>
                <a:gd name="T13" fmla="*/ 8 h 13"/>
                <a:gd name="T14" fmla="*/ 35 w 39"/>
                <a:gd name="T15" fmla="*/ 10 h 13"/>
                <a:gd name="T16" fmla="*/ 37 w 39"/>
                <a:gd name="T17" fmla="*/ 11 h 13"/>
                <a:gd name="T18" fmla="*/ 39 w 39"/>
                <a:gd name="T19" fmla="*/ 13 h 13"/>
                <a:gd name="T20" fmla="*/ 24 w 39"/>
                <a:gd name="T21" fmla="*/ 13 h 13"/>
                <a:gd name="T22" fmla="*/ 13 w 39"/>
                <a:gd name="T23" fmla="*/ 10 h 13"/>
                <a:gd name="T24" fmla="*/ 0 w 39"/>
                <a:gd name="T25" fmla="*/ 8 h 13"/>
                <a:gd name="T26" fmla="*/ 7 w 39"/>
                <a:gd name="T27" fmla="*/ 8 h 13"/>
                <a:gd name="T28" fmla="*/ 11 w 39"/>
                <a:gd name="T29" fmla="*/ 6 h 13"/>
                <a:gd name="T30" fmla="*/ 13 w 39"/>
                <a:gd name="T31" fmla="*/ 6 h 13"/>
                <a:gd name="T32" fmla="*/ 13 w 39"/>
                <a:gd name="T33" fmla="*/ 4 h 13"/>
                <a:gd name="T34" fmla="*/ 13 w 39"/>
                <a:gd name="T35" fmla="*/ 2 h 13"/>
                <a:gd name="T36" fmla="*/ 11 w 39"/>
                <a:gd name="T37" fmla="*/ 0 h 13"/>
                <a:gd name="T38" fmla="*/ 11 w 39"/>
                <a:gd name="T39" fmla="*/ 0 h 13"/>
                <a:gd name="T40" fmla="*/ 13 w 39"/>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13">
                  <a:moveTo>
                    <a:pt x="13" y="0"/>
                  </a:moveTo>
                  <a:lnTo>
                    <a:pt x="15" y="0"/>
                  </a:lnTo>
                  <a:lnTo>
                    <a:pt x="18" y="0"/>
                  </a:lnTo>
                  <a:lnTo>
                    <a:pt x="11" y="6"/>
                  </a:lnTo>
                  <a:lnTo>
                    <a:pt x="20" y="6"/>
                  </a:lnTo>
                  <a:lnTo>
                    <a:pt x="26" y="8"/>
                  </a:lnTo>
                  <a:lnTo>
                    <a:pt x="31" y="8"/>
                  </a:lnTo>
                  <a:lnTo>
                    <a:pt x="35" y="10"/>
                  </a:lnTo>
                  <a:lnTo>
                    <a:pt x="37" y="11"/>
                  </a:lnTo>
                  <a:lnTo>
                    <a:pt x="39" y="13"/>
                  </a:lnTo>
                  <a:lnTo>
                    <a:pt x="24" y="13"/>
                  </a:lnTo>
                  <a:lnTo>
                    <a:pt x="13" y="10"/>
                  </a:lnTo>
                  <a:lnTo>
                    <a:pt x="0" y="8"/>
                  </a:lnTo>
                  <a:lnTo>
                    <a:pt x="7" y="8"/>
                  </a:lnTo>
                  <a:lnTo>
                    <a:pt x="11" y="6"/>
                  </a:lnTo>
                  <a:lnTo>
                    <a:pt x="13" y="6"/>
                  </a:lnTo>
                  <a:lnTo>
                    <a:pt x="13" y="4"/>
                  </a:lnTo>
                  <a:lnTo>
                    <a:pt x="13" y="2"/>
                  </a:lnTo>
                  <a:lnTo>
                    <a:pt x="11" y="0"/>
                  </a:lnTo>
                  <a:lnTo>
                    <a:pt x="11" y="0"/>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4" name="Freeform 713"/>
            <p:cNvSpPr>
              <a:spLocks/>
            </p:cNvSpPr>
            <p:nvPr/>
          </p:nvSpPr>
          <p:spPr bwMode="auto">
            <a:xfrm>
              <a:off x="9588500" y="3368675"/>
              <a:ext cx="96838" cy="14288"/>
            </a:xfrm>
            <a:custGeom>
              <a:avLst/>
              <a:gdLst>
                <a:gd name="T0" fmla="*/ 61 w 61"/>
                <a:gd name="T1" fmla="*/ 0 h 9"/>
                <a:gd name="T2" fmla="*/ 50 w 61"/>
                <a:gd name="T3" fmla="*/ 4 h 9"/>
                <a:gd name="T4" fmla="*/ 37 w 61"/>
                <a:gd name="T5" fmla="*/ 6 h 9"/>
                <a:gd name="T6" fmla="*/ 22 w 61"/>
                <a:gd name="T7" fmla="*/ 6 h 9"/>
                <a:gd name="T8" fmla="*/ 7 w 61"/>
                <a:gd name="T9" fmla="*/ 9 h 9"/>
                <a:gd name="T10" fmla="*/ 0 w 61"/>
                <a:gd name="T11" fmla="*/ 6 h 9"/>
                <a:gd name="T12" fmla="*/ 15 w 61"/>
                <a:gd name="T13" fmla="*/ 2 h 9"/>
                <a:gd name="T14" fmla="*/ 37 w 61"/>
                <a:gd name="T15" fmla="*/ 0 h 9"/>
                <a:gd name="T16" fmla="*/ 61 w 6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9">
                  <a:moveTo>
                    <a:pt x="61" y="0"/>
                  </a:moveTo>
                  <a:lnTo>
                    <a:pt x="50" y="4"/>
                  </a:lnTo>
                  <a:lnTo>
                    <a:pt x="37" y="6"/>
                  </a:lnTo>
                  <a:lnTo>
                    <a:pt x="22" y="6"/>
                  </a:lnTo>
                  <a:lnTo>
                    <a:pt x="7" y="9"/>
                  </a:lnTo>
                  <a:lnTo>
                    <a:pt x="0" y="6"/>
                  </a:lnTo>
                  <a:lnTo>
                    <a:pt x="15" y="2"/>
                  </a:lnTo>
                  <a:lnTo>
                    <a:pt x="37" y="0"/>
                  </a:lnTo>
                  <a:lnTo>
                    <a:pt x="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5" name="Freeform 714"/>
            <p:cNvSpPr>
              <a:spLocks/>
            </p:cNvSpPr>
            <p:nvPr/>
          </p:nvSpPr>
          <p:spPr bwMode="auto">
            <a:xfrm>
              <a:off x="9779000" y="3454400"/>
              <a:ext cx="38100" cy="14288"/>
            </a:xfrm>
            <a:custGeom>
              <a:avLst/>
              <a:gdLst>
                <a:gd name="T0" fmla="*/ 11 w 24"/>
                <a:gd name="T1" fmla="*/ 0 h 9"/>
                <a:gd name="T2" fmla="*/ 11 w 24"/>
                <a:gd name="T3" fmla="*/ 0 h 9"/>
                <a:gd name="T4" fmla="*/ 13 w 24"/>
                <a:gd name="T5" fmla="*/ 2 h 9"/>
                <a:gd name="T6" fmla="*/ 13 w 24"/>
                <a:gd name="T7" fmla="*/ 2 h 9"/>
                <a:gd name="T8" fmla="*/ 13 w 24"/>
                <a:gd name="T9" fmla="*/ 2 h 9"/>
                <a:gd name="T10" fmla="*/ 13 w 24"/>
                <a:gd name="T11" fmla="*/ 3 h 9"/>
                <a:gd name="T12" fmla="*/ 14 w 24"/>
                <a:gd name="T13" fmla="*/ 3 h 9"/>
                <a:gd name="T14" fmla="*/ 18 w 24"/>
                <a:gd name="T15" fmla="*/ 3 h 9"/>
                <a:gd name="T16" fmla="*/ 24 w 24"/>
                <a:gd name="T17" fmla="*/ 3 h 9"/>
                <a:gd name="T18" fmla="*/ 20 w 24"/>
                <a:gd name="T19" fmla="*/ 5 h 9"/>
                <a:gd name="T20" fmla="*/ 14 w 24"/>
                <a:gd name="T21" fmla="*/ 5 h 9"/>
                <a:gd name="T22" fmla="*/ 11 w 24"/>
                <a:gd name="T23" fmla="*/ 3 h 9"/>
                <a:gd name="T24" fmla="*/ 5 w 24"/>
                <a:gd name="T25" fmla="*/ 3 h 9"/>
                <a:gd name="T26" fmla="*/ 5 w 24"/>
                <a:gd name="T27" fmla="*/ 3 h 9"/>
                <a:gd name="T28" fmla="*/ 5 w 24"/>
                <a:gd name="T29" fmla="*/ 5 h 9"/>
                <a:gd name="T30" fmla="*/ 5 w 24"/>
                <a:gd name="T31" fmla="*/ 5 h 9"/>
                <a:gd name="T32" fmla="*/ 7 w 24"/>
                <a:gd name="T33" fmla="*/ 7 h 9"/>
                <a:gd name="T34" fmla="*/ 9 w 24"/>
                <a:gd name="T35" fmla="*/ 7 h 9"/>
                <a:gd name="T36" fmla="*/ 9 w 24"/>
                <a:gd name="T37" fmla="*/ 7 h 9"/>
                <a:gd name="T38" fmla="*/ 7 w 24"/>
                <a:gd name="T39" fmla="*/ 9 h 9"/>
                <a:gd name="T40" fmla="*/ 5 w 24"/>
                <a:gd name="T41" fmla="*/ 9 h 9"/>
                <a:gd name="T42" fmla="*/ 0 w 24"/>
                <a:gd name="T43" fmla="*/ 7 h 9"/>
                <a:gd name="T44" fmla="*/ 3 w 24"/>
                <a:gd name="T45" fmla="*/ 0 h 9"/>
                <a:gd name="T46" fmla="*/ 7 w 24"/>
                <a:gd name="T47" fmla="*/ 0 h 9"/>
                <a:gd name="T48" fmla="*/ 11 w 24"/>
                <a:gd name="T4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9">
                  <a:moveTo>
                    <a:pt x="11" y="0"/>
                  </a:moveTo>
                  <a:lnTo>
                    <a:pt x="11" y="0"/>
                  </a:lnTo>
                  <a:lnTo>
                    <a:pt x="13" y="2"/>
                  </a:lnTo>
                  <a:lnTo>
                    <a:pt x="13" y="2"/>
                  </a:lnTo>
                  <a:lnTo>
                    <a:pt x="13" y="2"/>
                  </a:lnTo>
                  <a:lnTo>
                    <a:pt x="13" y="3"/>
                  </a:lnTo>
                  <a:lnTo>
                    <a:pt x="14" y="3"/>
                  </a:lnTo>
                  <a:lnTo>
                    <a:pt x="18" y="3"/>
                  </a:lnTo>
                  <a:lnTo>
                    <a:pt x="24" y="3"/>
                  </a:lnTo>
                  <a:lnTo>
                    <a:pt x="20" y="5"/>
                  </a:lnTo>
                  <a:lnTo>
                    <a:pt x="14" y="5"/>
                  </a:lnTo>
                  <a:lnTo>
                    <a:pt x="11" y="3"/>
                  </a:lnTo>
                  <a:lnTo>
                    <a:pt x="5" y="3"/>
                  </a:lnTo>
                  <a:lnTo>
                    <a:pt x="5" y="3"/>
                  </a:lnTo>
                  <a:lnTo>
                    <a:pt x="5" y="5"/>
                  </a:lnTo>
                  <a:lnTo>
                    <a:pt x="5" y="5"/>
                  </a:lnTo>
                  <a:lnTo>
                    <a:pt x="7" y="7"/>
                  </a:lnTo>
                  <a:lnTo>
                    <a:pt x="9" y="7"/>
                  </a:lnTo>
                  <a:lnTo>
                    <a:pt x="9" y="7"/>
                  </a:lnTo>
                  <a:lnTo>
                    <a:pt x="7" y="9"/>
                  </a:lnTo>
                  <a:lnTo>
                    <a:pt x="5" y="9"/>
                  </a:lnTo>
                  <a:lnTo>
                    <a:pt x="0" y="7"/>
                  </a:lnTo>
                  <a:lnTo>
                    <a:pt x="3" y="0"/>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6" name="Freeform 715"/>
            <p:cNvSpPr>
              <a:spLocks/>
            </p:cNvSpPr>
            <p:nvPr/>
          </p:nvSpPr>
          <p:spPr bwMode="auto">
            <a:xfrm>
              <a:off x="9647238" y="3468688"/>
              <a:ext cx="49213" cy="17463"/>
            </a:xfrm>
            <a:custGeom>
              <a:avLst/>
              <a:gdLst>
                <a:gd name="T0" fmla="*/ 24 w 31"/>
                <a:gd name="T1" fmla="*/ 0 h 11"/>
                <a:gd name="T2" fmla="*/ 24 w 31"/>
                <a:gd name="T3" fmla="*/ 2 h 11"/>
                <a:gd name="T4" fmla="*/ 26 w 31"/>
                <a:gd name="T5" fmla="*/ 4 h 11"/>
                <a:gd name="T6" fmla="*/ 27 w 31"/>
                <a:gd name="T7" fmla="*/ 5 h 11"/>
                <a:gd name="T8" fmla="*/ 29 w 31"/>
                <a:gd name="T9" fmla="*/ 5 h 11"/>
                <a:gd name="T10" fmla="*/ 31 w 31"/>
                <a:gd name="T11" fmla="*/ 7 h 11"/>
                <a:gd name="T12" fmla="*/ 31 w 31"/>
                <a:gd name="T13" fmla="*/ 7 h 11"/>
                <a:gd name="T14" fmla="*/ 31 w 31"/>
                <a:gd name="T15" fmla="*/ 9 h 11"/>
                <a:gd name="T16" fmla="*/ 29 w 31"/>
                <a:gd name="T17" fmla="*/ 9 h 11"/>
                <a:gd name="T18" fmla="*/ 26 w 31"/>
                <a:gd name="T19" fmla="*/ 11 h 11"/>
                <a:gd name="T20" fmla="*/ 18 w 31"/>
                <a:gd name="T21" fmla="*/ 11 h 11"/>
                <a:gd name="T22" fmla="*/ 0 w 31"/>
                <a:gd name="T23" fmla="*/ 4 h 11"/>
                <a:gd name="T24" fmla="*/ 24 w 3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1">
                  <a:moveTo>
                    <a:pt x="24" y="0"/>
                  </a:moveTo>
                  <a:lnTo>
                    <a:pt x="24" y="2"/>
                  </a:lnTo>
                  <a:lnTo>
                    <a:pt x="26" y="4"/>
                  </a:lnTo>
                  <a:lnTo>
                    <a:pt x="27" y="5"/>
                  </a:lnTo>
                  <a:lnTo>
                    <a:pt x="29" y="5"/>
                  </a:lnTo>
                  <a:lnTo>
                    <a:pt x="31" y="7"/>
                  </a:lnTo>
                  <a:lnTo>
                    <a:pt x="31" y="7"/>
                  </a:lnTo>
                  <a:lnTo>
                    <a:pt x="31" y="9"/>
                  </a:lnTo>
                  <a:lnTo>
                    <a:pt x="29" y="9"/>
                  </a:lnTo>
                  <a:lnTo>
                    <a:pt x="26" y="11"/>
                  </a:lnTo>
                  <a:lnTo>
                    <a:pt x="18" y="11"/>
                  </a:lnTo>
                  <a:lnTo>
                    <a:pt x="0" y="4"/>
                  </a:lnTo>
                  <a:lnTo>
                    <a:pt x="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7" name="Freeform 716"/>
            <p:cNvSpPr>
              <a:spLocks/>
            </p:cNvSpPr>
            <p:nvPr/>
          </p:nvSpPr>
          <p:spPr bwMode="auto">
            <a:xfrm>
              <a:off x="9577388" y="3457575"/>
              <a:ext cx="60325" cy="19050"/>
            </a:xfrm>
            <a:custGeom>
              <a:avLst/>
              <a:gdLst>
                <a:gd name="T0" fmla="*/ 36 w 38"/>
                <a:gd name="T1" fmla="*/ 0 h 12"/>
                <a:gd name="T2" fmla="*/ 38 w 38"/>
                <a:gd name="T3" fmla="*/ 1 h 12"/>
                <a:gd name="T4" fmla="*/ 29 w 38"/>
                <a:gd name="T5" fmla="*/ 5 h 12"/>
                <a:gd name="T6" fmla="*/ 22 w 38"/>
                <a:gd name="T7" fmla="*/ 7 h 12"/>
                <a:gd name="T8" fmla="*/ 12 w 38"/>
                <a:gd name="T9" fmla="*/ 9 h 12"/>
                <a:gd name="T10" fmla="*/ 0 w 38"/>
                <a:gd name="T11" fmla="*/ 12 h 12"/>
                <a:gd name="T12" fmla="*/ 36 w 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36" y="0"/>
                  </a:moveTo>
                  <a:lnTo>
                    <a:pt x="38" y="1"/>
                  </a:lnTo>
                  <a:lnTo>
                    <a:pt x="29" y="5"/>
                  </a:lnTo>
                  <a:lnTo>
                    <a:pt x="22" y="7"/>
                  </a:lnTo>
                  <a:lnTo>
                    <a:pt x="12" y="9"/>
                  </a:lnTo>
                  <a:lnTo>
                    <a:pt x="0" y="12"/>
                  </a:lnTo>
                  <a:lnTo>
                    <a:pt x="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8" name="Freeform 717"/>
            <p:cNvSpPr>
              <a:spLocks/>
            </p:cNvSpPr>
            <p:nvPr/>
          </p:nvSpPr>
          <p:spPr bwMode="auto">
            <a:xfrm>
              <a:off x="8936038" y="3378200"/>
              <a:ext cx="23813" cy="7938"/>
            </a:xfrm>
            <a:custGeom>
              <a:avLst/>
              <a:gdLst>
                <a:gd name="T0" fmla="*/ 0 w 15"/>
                <a:gd name="T1" fmla="*/ 0 h 5"/>
                <a:gd name="T2" fmla="*/ 2 w 15"/>
                <a:gd name="T3" fmla="*/ 0 h 5"/>
                <a:gd name="T4" fmla="*/ 6 w 15"/>
                <a:gd name="T5" fmla="*/ 0 h 5"/>
                <a:gd name="T6" fmla="*/ 8 w 15"/>
                <a:gd name="T7" fmla="*/ 2 h 5"/>
                <a:gd name="T8" fmla="*/ 11 w 15"/>
                <a:gd name="T9" fmla="*/ 2 h 5"/>
                <a:gd name="T10" fmla="*/ 13 w 15"/>
                <a:gd name="T11" fmla="*/ 3 h 5"/>
                <a:gd name="T12" fmla="*/ 13 w 15"/>
                <a:gd name="T13" fmla="*/ 3 h 5"/>
                <a:gd name="T14" fmla="*/ 13 w 15"/>
                <a:gd name="T15" fmla="*/ 5 h 5"/>
                <a:gd name="T16" fmla="*/ 15 w 15"/>
                <a:gd name="T17" fmla="*/ 5 h 5"/>
                <a:gd name="T18" fmla="*/ 15 w 15"/>
                <a:gd name="T19" fmla="*/ 5 h 5"/>
                <a:gd name="T20" fmla="*/ 13 w 15"/>
                <a:gd name="T21" fmla="*/ 5 h 5"/>
                <a:gd name="T22" fmla="*/ 11 w 15"/>
                <a:gd name="T23" fmla="*/ 5 h 5"/>
                <a:gd name="T24" fmla="*/ 9 w 15"/>
                <a:gd name="T25" fmla="*/ 5 h 5"/>
                <a:gd name="T26" fmla="*/ 6 w 15"/>
                <a:gd name="T27" fmla="*/ 3 h 5"/>
                <a:gd name="T28" fmla="*/ 6 w 15"/>
                <a:gd name="T29" fmla="*/ 2 h 5"/>
                <a:gd name="T30" fmla="*/ 6 w 15"/>
                <a:gd name="T31" fmla="*/ 2 h 5"/>
                <a:gd name="T32" fmla="*/ 2 w 15"/>
                <a:gd name="T33" fmla="*/ 0 h 5"/>
                <a:gd name="T34" fmla="*/ 0 w 15"/>
                <a:gd name="T35" fmla="*/ 0 h 5"/>
                <a:gd name="T36" fmla="*/ 0 w 15"/>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5">
                  <a:moveTo>
                    <a:pt x="0" y="0"/>
                  </a:moveTo>
                  <a:lnTo>
                    <a:pt x="2" y="0"/>
                  </a:lnTo>
                  <a:lnTo>
                    <a:pt x="6" y="0"/>
                  </a:lnTo>
                  <a:lnTo>
                    <a:pt x="8" y="2"/>
                  </a:lnTo>
                  <a:lnTo>
                    <a:pt x="11" y="2"/>
                  </a:lnTo>
                  <a:lnTo>
                    <a:pt x="13" y="3"/>
                  </a:lnTo>
                  <a:lnTo>
                    <a:pt x="13" y="3"/>
                  </a:lnTo>
                  <a:lnTo>
                    <a:pt x="13" y="5"/>
                  </a:lnTo>
                  <a:lnTo>
                    <a:pt x="15" y="5"/>
                  </a:lnTo>
                  <a:lnTo>
                    <a:pt x="15" y="5"/>
                  </a:lnTo>
                  <a:lnTo>
                    <a:pt x="13" y="5"/>
                  </a:lnTo>
                  <a:lnTo>
                    <a:pt x="11" y="5"/>
                  </a:lnTo>
                  <a:lnTo>
                    <a:pt x="9" y="5"/>
                  </a:lnTo>
                  <a:lnTo>
                    <a:pt x="6" y="3"/>
                  </a:lnTo>
                  <a:lnTo>
                    <a:pt x="6" y="2"/>
                  </a:lnTo>
                  <a:lnTo>
                    <a:pt x="6" y="2"/>
                  </a:lnTo>
                  <a:lnTo>
                    <a:pt x="2" y="0"/>
                  </a:lnTo>
                  <a:lnTo>
                    <a:pt x="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19" name="Freeform 718"/>
            <p:cNvSpPr>
              <a:spLocks/>
            </p:cNvSpPr>
            <p:nvPr/>
          </p:nvSpPr>
          <p:spPr bwMode="auto">
            <a:xfrm>
              <a:off x="8988425" y="3476625"/>
              <a:ext cx="93663" cy="9525"/>
            </a:xfrm>
            <a:custGeom>
              <a:avLst/>
              <a:gdLst>
                <a:gd name="T0" fmla="*/ 46 w 59"/>
                <a:gd name="T1" fmla="*/ 0 h 6"/>
                <a:gd name="T2" fmla="*/ 59 w 59"/>
                <a:gd name="T3" fmla="*/ 0 h 6"/>
                <a:gd name="T4" fmla="*/ 56 w 59"/>
                <a:gd name="T5" fmla="*/ 4 h 6"/>
                <a:gd name="T6" fmla="*/ 45 w 59"/>
                <a:gd name="T7" fmla="*/ 4 h 6"/>
                <a:gd name="T8" fmla="*/ 28 w 59"/>
                <a:gd name="T9" fmla="*/ 4 h 6"/>
                <a:gd name="T10" fmla="*/ 13 w 59"/>
                <a:gd name="T11" fmla="*/ 6 h 6"/>
                <a:gd name="T12" fmla="*/ 0 w 59"/>
                <a:gd name="T13" fmla="*/ 6 h 6"/>
                <a:gd name="T14" fmla="*/ 13 w 59"/>
                <a:gd name="T15" fmla="*/ 4 h 6"/>
                <a:gd name="T16" fmla="*/ 32 w 59"/>
                <a:gd name="T17" fmla="*/ 2 h 6"/>
                <a:gd name="T18" fmla="*/ 46 w 5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
                  <a:moveTo>
                    <a:pt x="46" y="0"/>
                  </a:moveTo>
                  <a:lnTo>
                    <a:pt x="59" y="0"/>
                  </a:lnTo>
                  <a:lnTo>
                    <a:pt x="56" y="4"/>
                  </a:lnTo>
                  <a:lnTo>
                    <a:pt x="45" y="4"/>
                  </a:lnTo>
                  <a:lnTo>
                    <a:pt x="28" y="4"/>
                  </a:lnTo>
                  <a:lnTo>
                    <a:pt x="13" y="6"/>
                  </a:lnTo>
                  <a:lnTo>
                    <a:pt x="0" y="6"/>
                  </a:lnTo>
                  <a:lnTo>
                    <a:pt x="13" y="4"/>
                  </a:lnTo>
                  <a:lnTo>
                    <a:pt x="32" y="2"/>
                  </a:lnTo>
                  <a:lnTo>
                    <a:pt x="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0" name="Freeform 719"/>
            <p:cNvSpPr>
              <a:spLocks/>
            </p:cNvSpPr>
            <p:nvPr/>
          </p:nvSpPr>
          <p:spPr bwMode="auto">
            <a:xfrm>
              <a:off x="8980488" y="3486150"/>
              <a:ext cx="7938" cy="0"/>
            </a:xfrm>
            <a:custGeom>
              <a:avLst/>
              <a:gdLst>
                <a:gd name="T0" fmla="*/ 5 w 5"/>
                <a:gd name="T1" fmla="*/ 2 w 5"/>
                <a:gd name="T2" fmla="*/ 0 w 5"/>
                <a:gd name="T3" fmla="*/ 2 w 5"/>
                <a:gd name="T4" fmla="*/ 5 w 5"/>
              </a:gdLst>
              <a:ahLst/>
              <a:cxnLst>
                <a:cxn ang="0">
                  <a:pos x="T0" y="0"/>
                </a:cxn>
                <a:cxn ang="0">
                  <a:pos x="T1" y="0"/>
                </a:cxn>
                <a:cxn ang="0">
                  <a:pos x="T2" y="0"/>
                </a:cxn>
                <a:cxn ang="0">
                  <a:pos x="T3" y="0"/>
                </a:cxn>
                <a:cxn ang="0">
                  <a:pos x="T4" y="0"/>
                </a:cxn>
              </a:cxnLst>
              <a:rect l="0" t="0" r="r" b="b"/>
              <a:pathLst>
                <a:path w="5">
                  <a:moveTo>
                    <a:pt x="5" y="0"/>
                  </a:moveTo>
                  <a:lnTo>
                    <a:pt x="2" y="0"/>
                  </a:lnTo>
                  <a:lnTo>
                    <a:pt x="0" y="0"/>
                  </a:lnTo>
                  <a:lnTo>
                    <a:pt x="2" y="0"/>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1" name="Freeform 720"/>
            <p:cNvSpPr>
              <a:spLocks/>
            </p:cNvSpPr>
            <p:nvPr/>
          </p:nvSpPr>
          <p:spPr bwMode="auto">
            <a:xfrm>
              <a:off x="7994650" y="3503613"/>
              <a:ext cx="76200" cy="11113"/>
            </a:xfrm>
            <a:custGeom>
              <a:avLst/>
              <a:gdLst>
                <a:gd name="T0" fmla="*/ 48 w 48"/>
                <a:gd name="T1" fmla="*/ 0 h 7"/>
                <a:gd name="T2" fmla="*/ 41 w 48"/>
                <a:gd name="T3" fmla="*/ 4 h 7"/>
                <a:gd name="T4" fmla="*/ 28 w 48"/>
                <a:gd name="T5" fmla="*/ 6 h 7"/>
                <a:gd name="T6" fmla="*/ 15 w 48"/>
                <a:gd name="T7" fmla="*/ 6 h 7"/>
                <a:gd name="T8" fmla="*/ 15 w 48"/>
                <a:gd name="T9" fmla="*/ 7 h 7"/>
                <a:gd name="T10" fmla="*/ 13 w 48"/>
                <a:gd name="T11" fmla="*/ 7 h 7"/>
                <a:gd name="T12" fmla="*/ 11 w 48"/>
                <a:gd name="T13" fmla="*/ 7 h 7"/>
                <a:gd name="T14" fmla="*/ 8 w 48"/>
                <a:gd name="T15" fmla="*/ 7 h 7"/>
                <a:gd name="T16" fmla="*/ 4 w 48"/>
                <a:gd name="T17" fmla="*/ 7 h 7"/>
                <a:gd name="T18" fmla="*/ 0 w 48"/>
                <a:gd name="T19" fmla="*/ 7 h 7"/>
                <a:gd name="T20" fmla="*/ 26 w 48"/>
                <a:gd name="T21" fmla="*/ 4 h 7"/>
                <a:gd name="T22" fmla="*/ 48 w 48"/>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
                  <a:moveTo>
                    <a:pt x="48" y="0"/>
                  </a:moveTo>
                  <a:lnTo>
                    <a:pt x="41" y="4"/>
                  </a:lnTo>
                  <a:lnTo>
                    <a:pt x="28" y="6"/>
                  </a:lnTo>
                  <a:lnTo>
                    <a:pt x="15" y="6"/>
                  </a:lnTo>
                  <a:lnTo>
                    <a:pt x="15" y="7"/>
                  </a:lnTo>
                  <a:lnTo>
                    <a:pt x="13" y="7"/>
                  </a:lnTo>
                  <a:lnTo>
                    <a:pt x="11" y="7"/>
                  </a:lnTo>
                  <a:lnTo>
                    <a:pt x="8" y="7"/>
                  </a:lnTo>
                  <a:lnTo>
                    <a:pt x="4" y="7"/>
                  </a:lnTo>
                  <a:lnTo>
                    <a:pt x="0" y="7"/>
                  </a:lnTo>
                  <a:lnTo>
                    <a:pt x="26" y="4"/>
                  </a:lnTo>
                  <a:lnTo>
                    <a:pt x="4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2" name="Freeform 721"/>
            <p:cNvSpPr>
              <a:spLocks/>
            </p:cNvSpPr>
            <p:nvPr/>
          </p:nvSpPr>
          <p:spPr bwMode="auto">
            <a:xfrm>
              <a:off x="7789863" y="3500438"/>
              <a:ext cx="26988" cy="9525"/>
            </a:xfrm>
            <a:custGeom>
              <a:avLst/>
              <a:gdLst>
                <a:gd name="T0" fmla="*/ 13 w 17"/>
                <a:gd name="T1" fmla="*/ 0 h 6"/>
                <a:gd name="T2" fmla="*/ 17 w 17"/>
                <a:gd name="T3" fmla="*/ 0 h 6"/>
                <a:gd name="T4" fmla="*/ 17 w 17"/>
                <a:gd name="T5" fmla="*/ 2 h 6"/>
                <a:gd name="T6" fmla="*/ 15 w 17"/>
                <a:gd name="T7" fmla="*/ 4 h 6"/>
                <a:gd name="T8" fmla="*/ 13 w 17"/>
                <a:gd name="T9" fmla="*/ 4 h 6"/>
                <a:gd name="T10" fmla="*/ 9 w 17"/>
                <a:gd name="T11" fmla="*/ 4 h 6"/>
                <a:gd name="T12" fmla="*/ 6 w 17"/>
                <a:gd name="T13" fmla="*/ 4 h 6"/>
                <a:gd name="T14" fmla="*/ 2 w 17"/>
                <a:gd name="T15" fmla="*/ 6 h 6"/>
                <a:gd name="T16" fmla="*/ 0 w 17"/>
                <a:gd name="T17" fmla="*/ 4 h 6"/>
                <a:gd name="T18" fmla="*/ 2 w 17"/>
                <a:gd name="T19" fmla="*/ 2 h 6"/>
                <a:gd name="T20" fmla="*/ 6 w 17"/>
                <a:gd name="T21" fmla="*/ 2 h 6"/>
                <a:gd name="T22" fmla="*/ 9 w 17"/>
                <a:gd name="T23" fmla="*/ 0 h 6"/>
                <a:gd name="T24" fmla="*/ 13 w 17"/>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6">
                  <a:moveTo>
                    <a:pt x="13" y="0"/>
                  </a:moveTo>
                  <a:lnTo>
                    <a:pt x="17" y="0"/>
                  </a:lnTo>
                  <a:lnTo>
                    <a:pt x="17" y="2"/>
                  </a:lnTo>
                  <a:lnTo>
                    <a:pt x="15" y="4"/>
                  </a:lnTo>
                  <a:lnTo>
                    <a:pt x="13" y="4"/>
                  </a:lnTo>
                  <a:lnTo>
                    <a:pt x="9" y="4"/>
                  </a:lnTo>
                  <a:lnTo>
                    <a:pt x="6" y="4"/>
                  </a:lnTo>
                  <a:lnTo>
                    <a:pt x="2" y="6"/>
                  </a:lnTo>
                  <a:lnTo>
                    <a:pt x="0" y="4"/>
                  </a:lnTo>
                  <a:lnTo>
                    <a:pt x="2" y="2"/>
                  </a:lnTo>
                  <a:lnTo>
                    <a:pt x="6" y="2"/>
                  </a:lnTo>
                  <a:lnTo>
                    <a:pt x="9" y="0"/>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3" name="Freeform 722"/>
            <p:cNvSpPr>
              <a:spLocks/>
            </p:cNvSpPr>
            <p:nvPr/>
          </p:nvSpPr>
          <p:spPr bwMode="auto">
            <a:xfrm>
              <a:off x="6240463" y="3351213"/>
              <a:ext cx="30163" cy="9525"/>
            </a:xfrm>
            <a:custGeom>
              <a:avLst/>
              <a:gdLst>
                <a:gd name="T0" fmla="*/ 11 w 19"/>
                <a:gd name="T1" fmla="*/ 0 h 6"/>
                <a:gd name="T2" fmla="*/ 19 w 19"/>
                <a:gd name="T3" fmla="*/ 2 h 6"/>
                <a:gd name="T4" fmla="*/ 15 w 19"/>
                <a:gd name="T5" fmla="*/ 2 h 6"/>
                <a:gd name="T6" fmla="*/ 13 w 19"/>
                <a:gd name="T7" fmla="*/ 4 h 6"/>
                <a:gd name="T8" fmla="*/ 11 w 19"/>
                <a:gd name="T9" fmla="*/ 4 h 6"/>
                <a:gd name="T10" fmla="*/ 11 w 19"/>
                <a:gd name="T11" fmla="*/ 4 h 6"/>
                <a:gd name="T12" fmla="*/ 9 w 19"/>
                <a:gd name="T13" fmla="*/ 6 h 6"/>
                <a:gd name="T14" fmla="*/ 6 w 19"/>
                <a:gd name="T15" fmla="*/ 6 h 6"/>
                <a:gd name="T16" fmla="*/ 0 w 19"/>
                <a:gd name="T17" fmla="*/ 6 h 6"/>
                <a:gd name="T18" fmla="*/ 0 w 19"/>
                <a:gd name="T19" fmla="*/ 4 h 6"/>
                <a:gd name="T20" fmla="*/ 2 w 19"/>
                <a:gd name="T21" fmla="*/ 2 h 6"/>
                <a:gd name="T22" fmla="*/ 6 w 19"/>
                <a:gd name="T23" fmla="*/ 0 h 6"/>
                <a:gd name="T24" fmla="*/ 11 w 19"/>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11" y="0"/>
                  </a:moveTo>
                  <a:lnTo>
                    <a:pt x="19" y="2"/>
                  </a:lnTo>
                  <a:lnTo>
                    <a:pt x="15" y="2"/>
                  </a:lnTo>
                  <a:lnTo>
                    <a:pt x="13" y="4"/>
                  </a:lnTo>
                  <a:lnTo>
                    <a:pt x="11" y="4"/>
                  </a:lnTo>
                  <a:lnTo>
                    <a:pt x="11" y="4"/>
                  </a:lnTo>
                  <a:lnTo>
                    <a:pt x="9" y="6"/>
                  </a:lnTo>
                  <a:lnTo>
                    <a:pt x="6" y="6"/>
                  </a:lnTo>
                  <a:lnTo>
                    <a:pt x="0" y="6"/>
                  </a:lnTo>
                  <a:lnTo>
                    <a:pt x="0" y="4"/>
                  </a:lnTo>
                  <a:lnTo>
                    <a:pt x="2" y="2"/>
                  </a:lnTo>
                  <a:lnTo>
                    <a:pt x="6"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4" name="Freeform 723"/>
            <p:cNvSpPr>
              <a:spLocks/>
            </p:cNvSpPr>
            <p:nvPr/>
          </p:nvSpPr>
          <p:spPr bwMode="auto">
            <a:xfrm>
              <a:off x="6196013" y="3351213"/>
              <a:ext cx="19050" cy="11113"/>
            </a:xfrm>
            <a:custGeom>
              <a:avLst/>
              <a:gdLst>
                <a:gd name="T0" fmla="*/ 0 w 12"/>
                <a:gd name="T1" fmla="*/ 0 h 7"/>
                <a:gd name="T2" fmla="*/ 10 w 12"/>
                <a:gd name="T3" fmla="*/ 4 h 7"/>
                <a:gd name="T4" fmla="*/ 12 w 12"/>
                <a:gd name="T5" fmla="*/ 7 h 7"/>
                <a:gd name="T6" fmla="*/ 0 w 12"/>
                <a:gd name="T7" fmla="*/ 0 h 7"/>
              </a:gdLst>
              <a:ahLst/>
              <a:cxnLst>
                <a:cxn ang="0">
                  <a:pos x="T0" y="T1"/>
                </a:cxn>
                <a:cxn ang="0">
                  <a:pos x="T2" y="T3"/>
                </a:cxn>
                <a:cxn ang="0">
                  <a:pos x="T4" y="T5"/>
                </a:cxn>
                <a:cxn ang="0">
                  <a:pos x="T6" y="T7"/>
                </a:cxn>
              </a:cxnLst>
              <a:rect l="0" t="0" r="r" b="b"/>
              <a:pathLst>
                <a:path w="12" h="7">
                  <a:moveTo>
                    <a:pt x="0" y="0"/>
                  </a:moveTo>
                  <a:lnTo>
                    <a:pt x="10" y="4"/>
                  </a:lnTo>
                  <a:lnTo>
                    <a:pt x="12" y="7"/>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5" name="Freeform 724"/>
            <p:cNvSpPr>
              <a:spLocks/>
            </p:cNvSpPr>
            <p:nvPr/>
          </p:nvSpPr>
          <p:spPr bwMode="auto">
            <a:xfrm>
              <a:off x="6062663" y="3348038"/>
              <a:ext cx="11113" cy="3175"/>
            </a:xfrm>
            <a:custGeom>
              <a:avLst/>
              <a:gdLst>
                <a:gd name="T0" fmla="*/ 7 w 7"/>
                <a:gd name="T1" fmla="*/ 0 h 2"/>
                <a:gd name="T2" fmla="*/ 3 w 7"/>
                <a:gd name="T3" fmla="*/ 0 h 2"/>
                <a:gd name="T4" fmla="*/ 2 w 7"/>
                <a:gd name="T5" fmla="*/ 2 h 2"/>
                <a:gd name="T6" fmla="*/ 0 w 7"/>
                <a:gd name="T7" fmla="*/ 2 h 2"/>
                <a:gd name="T8" fmla="*/ 0 w 7"/>
                <a:gd name="T9" fmla="*/ 0 h 2"/>
                <a:gd name="T10" fmla="*/ 3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3" y="0"/>
                  </a:lnTo>
                  <a:lnTo>
                    <a:pt x="2" y="2"/>
                  </a:lnTo>
                  <a:lnTo>
                    <a:pt x="0" y="2"/>
                  </a:lnTo>
                  <a:lnTo>
                    <a:pt x="0" y="0"/>
                  </a:lnTo>
                  <a:lnTo>
                    <a:pt x="3"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6" name="Freeform 725"/>
            <p:cNvSpPr>
              <a:spLocks/>
            </p:cNvSpPr>
            <p:nvPr/>
          </p:nvSpPr>
          <p:spPr bwMode="auto">
            <a:xfrm>
              <a:off x="6076950" y="3344863"/>
              <a:ext cx="11113" cy="3175"/>
            </a:xfrm>
            <a:custGeom>
              <a:avLst/>
              <a:gdLst>
                <a:gd name="T0" fmla="*/ 7 w 7"/>
                <a:gd name="T1" fmla="*/ 0 h 2"/>
                <a:gd name="T2" fmla="*/ 7 w 7"/>
                <a:gd name="T3" fmla="*/ 2 h 2"/>
                <a:gd name="T4" fmla="*/ 5 w 7"/>
                <a:gd name="T5" fmla="*/ 2 h 2"/>
                <a:gd name="T6" fmla="*/ 4 w 7"/>
                <a:gd name="T7" fmla="*/ 2 h 2"/>
                <a:gd name="T8" fmla="*/ 0 w 7"/>
                <a:gd name="T9" fmla="*/ 2 h 2"/>
                <a:gd name="T10" fmla="*/ 4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7" y="2"/>
                  </a:lnTo>
                  <a:lnTo>
                    <a:pt x="5" y="2"/>
                  </a:lnTo>
                  <a:lnTo>
                    <a:pt x="4" y="2"/>
                  </a:lnTo>
                  <a:lnTo>
                    <a:pt x="0" y="2"/>
                  </a:lnTo>
                  <a:lnTo>
                    <a:pt x="4"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7" name="Freeform 726"/>
            <p:cNvSpPr>
              <a:spLocks/>
            </p:cNvSpPr>
            <p:nvPr/>
          </p:nvSpPr>
          <p:spPr bwMode="auto">
            <a:xfrm>
              <a:off x="6018213" y="3343275"/>
              <a:ext cx="38100" cy="17463"/>
            </a:xfrm>
            <a:custGeom>
              <a:avLst/>
              <a:gdLst>
                <a:gd name="T0" fmla="*/ 15 w 24"/>
                <a:gd name="T1" fmla="*/ 0 h 11"/>
                <a:gd name="T2" fmla="*/ 11 w 24"/>
                <a:gd name="T3" fmla="*/ 1 h 11"/>
                <a:gd name="T4" fmla="*/ 11 w 24"/>
                <a:gd name="T5" fmla="*/ 3 h 11"/>
                <a:gd name="T6" fmla="*/ 11 w 24"/>
                <a:gd name="T7" fmla="*/ 5 h 11"/>
                <a:gd name="T8" fmla="*/ 13 w 24"/>
                <a:gd name="T9" fmla="*/ 5 h 11"/>
                <a:gd name="T10" fmla="*/ 15 w 24"/>
                <a:gd name="T11" fmla="*/ 7 h 11"/>
                <a:gd name="T12" fmla="*/ 19 w 24"/>
                <a:gd name="T13" fmla="*/ 7 h 11"/>
                <a:gd name="T14" fmla="*/ 20 w 24"/>
                <a:gd name="T15" fmla="*/ 9 h 11"/>
                <a:gd name="T16" fmla="*/ 22 w 24"/>
                <a:gd name="T17" fmla="*/ 9 h 11"/>
                <a:gd name="T18" fmla="*/ 24 w 24"/>
                <a:gd name="T19" fmla="*/ 11 h 11"/>
                <a:gd name="T20" fmla="*/ 22 w 24"/>
                <a:gd name="T21" fmla="*/ 11 h 11"/>
                <a:gd name="T22" fmla="*/ 19 w 24"/>
                <a:gd name="T23" fmla="*/ 11 h 11"/>
                <a:gd name="T24" fmla="*/ 0 w 24"/>
                <a:gd name="T25" fmla="*/ 3 h 11"/>
                <a:gd name="T26" fmla="*/ 15 w 24"/>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1">
                  <a:moveTo>
                    <a:pt x="15" y="0"/>
                  </a:moveTo>
                  <a:lnTo>
                    <a:pt x="11" y="1"/>
                  </a:lnTo>
                  <a:lnTo>
                    <a:pt x="11" y="3"/>
                  </a:lnTo>
                  <a:lnTo>
                    <a:pt x="11" y="5"/>
                  </a:lnTo>
                  <a:lnTo>
                    <a:pt x="13" y="5"/>
                  </a:lnTo>
                  <a:lnTo>
                    <a:pt x="15" y="7"/>
                  </a:lnTo>
                  <a:lnTo>
                    <a:pt x="19" y="7"/>
                  </a:lnTo>
                  <a:lnTo>
                    <a:pt x="20" y="9"/>
                  </a:lnTo>
                  <a:lnTo>
                    <a:pt x="22" y="9"/>
                  </a:lnTo>
                  <a:lnTo>
                    <a:pt x="24" y="11"/>
                  </a:lnTo>
                  <a:lnTo>
                    <a:pt x="22" y="11"/>
                  </a:lnTo>
                  <a:lnTo>
                    <a:pt x="19" y="11"/>
                  </a:lnTo>
                  <a:lnTo>
                    <a:pt x="0" y="3"/>
                  </a:lnTo>
                  <a:lnTo>
                    <a:pt x="1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8" name="Freeform 727"/>
            <p:cNvSpPr>
              <a:spLocks/>
            </p:cNvSpPr>
            <p:nvPr/>
          </p:nvSpPr>
          <p:spPr bwMode="auto">
            <a:xfrm>
              <a:off x="5767388" y="3354388"/>
              <a:ext cx="150813" cy="28575"/>
            </a:xfrm>
            <a:custGeom>
              <a:avLst/>
              <a:gdLst>
                <a:gd name="T0" fmla="*/ 95 w 95"/>
                <a:gd name="T1" fmla="*/ 0 h 18"/>
                <a:gd name="T2" fmla="*/ 94 w 95"/>
                <a:gd name="T3" fmla="*/ 0 h 18"/>
                <a:gd name="T4" fmla="*/ 90 w 95"/>
                <a:gd name="T5" fmla="*/ 0 h 18"/>
                <a:gd name="T6" fmla="*/ 84 w 95"/>
                <a:gd name="T7" fmla="*/ 0 h 18"/>
                <a:gd name="T8" fmla="*/ 81 w 95"/>
                <a:gd name="T9" fmla="*/ 0 h 18"/>
                <a:gd name="T10" fmla="*/ 75 w 95"/>
                <a:gd name="T11" fmla="*/ 2 h 18"/>
                <a:gd name="T12" fmla="*/ 72 w 95"/>
                <a:gd name="T13" fmla="*/ 2 h 18"/>
                <a:gd name="T14" fmla="*/ 68 w 95"/>
                <a:gd name="T15" fmla="*/ 2 h 18"/>
                <a:gd name="T16" fmla="*/ 66 w 95"/>
                <a:gd name="T17" fmla="*/ 2 h 18"/>
                <a:gd name="T18" fmla="*/ 66 w 95"/>
                <a:gd name="T19" fmla="*/ 4 h 18"/>
                <a:gd name="T20" fmla="*/ 68 w 95"/>
                <a:gd name="T21" fmla="*/ 4 h 18"/>
                <a:gd name="T22" fmla="*/ 73 w 95"/>
                <a:gd name="T23" fmla="*/ 5 h 18"/>
                <a:gd name="T24" fmla="*/ 57 w 95"/>
                <a:gd name="T25" fmla="*/ 5 h 18"/>
                <a:gd name="T26" fmla="*/ 48 w 95"/>
                <a:gd name="T27" fmla="*/ 7 h 18"/>
                <a:gd name="T28" fmla="*/ 42 w 95"/>
                <a:gd name="T29" fmla="*/ 9 h 18"/>
                <a:gd name="T30" fmla="*/ 37 w 95"/>
                <a:gd name="T31" fmla="*/ 13 h 18"/>
                <a:gd name="T32" fmla="*/ 29 w 95"/>
                <a:gd name="T33" fmla="*/ 17 h 18"/>
                <a:gd name="T34" fmla="*/ 18 w 95"/>
                <a:gd name="T35" fmla="*/ 18 h 18"/>
                <a:gd name="T36" fmla="*/ 0 w 95"/>
                <a:gd name="T37" fmla="*/ 18 h 18"/>
                <a:gd name="T38" fmla="*/ 16 w 95"/>
                <a:gd name="T39" fmla="*/ 17 h 18"/>
                <a:gd name="T40" fmla="*/ 24 w 95"/>
                <a:gd name="T41" fmla="*/ 15 h 18"/>
                <a:gd name="T42" fmla="*/ 26 w 95"/>
                <a:gd name="T43" fmla="*/ 11 h 18"/>
                <a:gd name="T44" fmla="*/ 24 w 95"/>
                <a:gd name="T45" fmla="*/ 9 h 18"/>
                <a:gd name="T46" fmla="*/ 24 w 95"/>
                <a:gd name="T47" fmla="*/ 7 h 18"/>
                <a:gd name="T48" fmla="*/ 24 w 95"/>
                <a:gd name="T49" fmla="*/ 4 h 18"/>
                <a:gd name="T50" fmla="*/ 31 w 95"/>
                <a:gd name="T51" fmla="*/ 2 h 18"/>
                <a:gd name="T52" fmla="*/ 44 w 95"/>
                <a:gd name="T53" fmla="*/ 0 h 18"/>
                <a:gd name="T54" fmla="*/ 53 w 95"/>
                <a:gd name="T55" fmla="*/ 4 h 18"/>
                <a:gd name="T56" fmla="*/ 68 w 95"/>
                <a:gd name="T57" fmla="*/ 2 h 18"/>
                <a:gd name="T58" fmla="*/ 83 w 95"/>
                <a:gd name="T59" fmla="*/ 0 h 18"/>
                <a:gd name="T60" fmla="*/ 95 w 95"/>
                <a:gd name="T6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18">
                  <a:moveTo>
                    <a:pt x="95" y="0"/>
                  </a:moveTo>
                  <a:lnTo>
                    <a:pt x="94" y="0"/>
                  </a:lnTo>
                  <a:lnTo>
                    <a:pt x="90" y="0"/>
                  </a:lnTo>
                  <a:lnTo>
                    <a:pt x="84" y="0"/>
                  </a:lnTo>
                  <a:lnTo>
                    <a:pt x="81" y="0"/>
                  </a:lnTo>
                  <a:lnTo>
                    <a:pt x="75" y="2"/>
                  </a:lnTo>
                  <a:lnTo>
                    <a:pt x="72" y="2"/>
                  </a:lnTo>
                  <a:lnTo>
                    <a:pt x="68" y="2"/>
                  </a:lnTo>
                  <a:lnTo>
                    <a:pt x="66" y="2"/>
                  </a:lnTo>
                  <a:lnTo>
                    <a:pt x="66" y="4"/>
                  </a:lnTo>
                  <a:lnTo>
                    <a:pt x="68" y="4"/>
                  </a:lnTo>
                  <a:lnTo>
                    <a:pt x="73" y="5"/>
                  </a:lnTo>
                  <a:lnTo>
                    <a:pt x="57" y="5"/>
                  </a:lnTo>
                  <a:lnTo>
                    <a:pt x="48" y="7"/>
                  </a:lnTo>
                  <a:lnTo>
                    <a:pt x="42" y="9"/>
                  </a:lnTo>
                  <a:lnTo>
                    <a:pt x="37" y="13"/>
                  </a:lnTo>
                  <a:lnTo>
                    <a:pt x="29" y="17"/>
                  </a:lnTo>
                  <a:lnTo>
                    <a:pt x="18" y="18"/>
                  </a:lnTo>
                  <a:lnTo>
                    <a:pt x="0" y="18"/>
                  </a:lnTo>
                  <a:lnTo>
                    <a:pt x="16" y="17"/>
                  </a:lnTo>
                  <a:lnTo>
                    <a:pt x="24" y="15"/>
                  </a:lnTo>
                  <a:lnTo>
                    <a:pt x="26" y="11"/>
                  </a:lnTo>
                  <a:lnTo>
                    <a:pt x="24" y="9"/>
                  </a:lnTo>
                  <a:lnTo>
                    <a:pt x="24" y="7"/>
                  </a:lnTo>
                  <a:lnTo>
                    <a:pt x="24" y="4"/>
                  </a:lnTo>
                  <a:lnTo>
                    <a:pt x="31" y="2"/>
                  </a:lnTo>
                  <a:lnTo>
                    <a:pt x="44" y="0"/>
                  </a:lnTo>
                  <a:lnTo>
                    <a:pt x="53" y="4"/>
                  </a:lnTo>
                  <a:lnTo>
                    <a:pt x="68" y="2"/>
                  </a:lnTo>
                  <a:lnTo>
                    <a:pt x="83" y="0"/>
                  </a:lnTo>
                  <a:lnTo>
                    <a:pt x="9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29" name="Freeform 728"/>
            <p:cNvSpPr>
              <a:spLocks/>
            </p:cNvSpPr>
            <p:nvPr/>
          </p:nvSpPr>
          <p:spPr bwMode="auto">
            <a:xfrm>
              <a:off x="5892800" y="3371850"/>
              <a:ext cx="41275" cy="6350"/>
            </a:xfrm>
            <a:custGeom>
              <a:avLst/>
              <a:gdLst>
                <a:gd name="T0" fmla="*/ 13 w 26"/>
                <a:gd name="T1" fmla="*/ 0 h 4"/>
                <a:gd name="T2" fmla="*/ 18 w 26"/>
                <a:gd name="T3" fmla="*/ 0 h 4"/>
                <a:gd name="T4" fmla="*/ 22 w 26"/>
                <a:gd name="T5" fmla="*/ 0 h 4"/>
                <a:gd name="T6" fmla="*/ 26 w 26"/>
                <a:gd name="T7" fmla="*/ 2 h 4"/>
                <a:gd name="T8" fmla="*/ 26 w 26"/>
                <a:gd name="T9" fmla="*/ 4 h 4"/>
                <a:gd name="T10" fmla="*/ 20 w 26"/>
                <a:gd name="T11" fmla="*/ 4 h 4"/>
                <a:gd name="T12" fmla="*/ 15 w 26"/>
                <a:gd name="T13" fmla="*/ 4 h 4"/>
                <a:gd name="T14" fmla="*/ 9 w 26"/>
                <a:gd name="T15" fmla="*/ 4 h 4"/>
                <a:gd name="T16" fmla="*/ 4 w 26"/>
                <a:gd name="T17" fmla="*/ 2 h 4"/>
                <a:gd name="T18" fmla="*/ 0 w 26"/>
                <a:gd name="T19" fmla="*/ 2 h 4"/>
                <a:gd name="T20" fmla="*/ 4 w 26"/>
                <a:gd name="T21" fmla="*/ 0 h 4"/>
                <a:gd name="T22" fmla="*/ 7 w 26"/>
                <a:gd name="T23" fmla="*/ 0 h 4"/>
                <a:gd name="T24" fmla="*/ 13 w 2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
                  <a:moveTo>
                    <a:pt x="13" y="0"/>
                  </a:moveTo>
                  <a:lnTo>
                    <a:pt x="18" y="0"/>
                  </a:lnTo>
                  <a:lnTo>
                    <a:pt x="22" y="0"/>
                  </a:lnTo>
                  <a:lnTo>
                    <a:pt x="26" y="2"/>
                  </a:lnTo>
                  <a:lnTo>
                    <a:pt x="26" y="4"/>
                  </a:lnTo>
                  <a:lnTo>
                    <a:pt x="20" y="4"/>
                  </a:lnTo>
                  <a:lnTo>
                    <a:pt x="15" y="4"/>
                  </a:lnTo>
                  <a:lnTo>
                    <a:pt x="9" y="4"/>
                  </a:lnTo>
                  <a:lnTo>
                    <a:pt x="4" y="2"/>
                  </a:lnTo>
                  <a:lnTo>
                    <a:pt x="0" y="2"/>
                  </a:lnTo>
                  <a:lnTo>
                    <a:pt x="4" y="0"/>
                  </a:lnTo>
                  <a:lnTo>
                    <a:pt x="7" y="0"/>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0" name="Freeform 729"/>
            <p:cNvSpPr>
              <a:spLocks/>
            </p:cNvSpPr>
            <p:nvPr/>
          </p:nvSpPr>
          <p:spPr bwMode="auto">
            <a:xfrm>
              <a:off x="5737225" y="3354388"/>
              <a:ext cx="33338" cy="6350"/>
            </a:xfrm>
            <a:custGeom>
              <a:avLst/>
              <a:gdLst>
                <a:gd name="T0" fmla="*/ 4 w 21"/>
                <a:gd name="T1" fmla="*/ 0 h 4"/>
                <a:gd name="T2" fmla="*/ 21 w 21"/>
                <a:gd name="T3" fmla="*/ 4 h 4"/>
                <a:gd name="T4" fmla="*/ 0 w 21"/>
                <a:gd name="T5" fmla="*/ 2 h 4"/>
                <a:gd name="T6" fmla="*/ 4 w 21"/>
                <a:gd name="T7" fmla="*/ 0 h 4"/>
              </a:gdLst>
              <a:ahLst/>
              <a:cxnLst>
                <a:cxn ang="0">
                  <a:pos x="T0" y="T1"/>
                </a:cxn>
                <a:cxn ang="0">
                  <a:pos x="T2" y="T3"/>
                </a:cxn>
                <a:cxn ang="0">
                  <a:pos x="T4" y="T5"/>
                </a:cxn>
                <a:cxn ang="0">
                  <a:pos x="T6" y="T7"/>
                </a:cxn>
              </a:cxnLst>
              <a:rect l="0" t="0" r="r" b="b"/>
              <a:pathLst>
                <a:path w="21" h="4">
                  <a:moveTo>
                    <a:pt x="4" y="0"/>
                  </a:moveTo>
                  <a:lnTo>
                    <a:pt x="21" y="4"/>
                  </a:lnTo>
                  <a:lnTo>
                    <a:pt x="0" y="2"/>
                  </a:lnTo>
                  <a:lnTo>
                    <a:pt x="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1" name="Freeform 730"/>
            <p:cNvSpPr>
              <a:spLocks/>
            </p:cNvSpPr>
            <p:nvPr/>
          </p:nvSpPr>
          <p:spPr bwMode="auto">
            <a:xfrm>
              <a:off x="5673725" y="3348038"/>
              <a:ext cx="28575" cy="9525"/>
            </a:xfrm>
            <a:custGeom>
              <a:avLst/>
              <a:gdLst>
                <a:gd name="T0" fmla="*/ 18 w 18"/>
                <a:gd name="T1" fmla="*/ 0 h 6"/>
                <a:gd name="T2" fmla="*/ 3 w 18"/>
                <a:gd name="T3" fmla="*/ 6 h 6"/>
                <a:gd name="T4" fmla="*/ 0 w 18"/>
                <a:gd name="T5" fmla="*/ 4 h 6"/>
                <a:gd name="T6" fmla="*/ 0 w 18"/>
                <a:gd name="T7" fmla="*/ 4 h 6"/>
                <a:gd name="T8" fmla="*/ 2 w 18"/>
                <a:gd name="T9" fmla="*/ 2 h 6"/>
                <a:gd name="T10" fmla="*/ 3 w 18"/>
                <a:gd name="T11" fmla="*/ 2 h 6"/>
                <a:gd name="T12" fmla="*/ 7 w 18"/>
                <a:gd name="T13" fmla="*/ 2 h 6"/>
                <a:gd name="T14" fmla="*/ 11 w 18"/>
                <a:gd name="T15" fmla="*/ 2 h 6"/>
                <a:gd name="T16" fmla="*/ 15 w 18"/>
                <a:gd name="T17" fmla="*/ 0 h 6"/>
                <a:gd name="T18" fmla="*/ 18 w 1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0"/>
                  </a:moveTo>
                  <a:lnTo>
                    <a:pt x="3" y="6"/>
                  </a:lnTo>
                  <a:lnTo>
                    <a:pt x="0" y="4"/>
                  </a:lnTo>
                  <a:lnTo>
                    <a:pt x="0" y="4"/>
                  </a:lnTo>
                  <a:lnTo>
                    <a:pt x="2" y="2"/>
                  </a:lnTo>
                  <a:lnTo>
                    <a:pt x="3" y="2"/>
                  </a:lnTo>
                  <a:lnTo>
                    <a:pt x="7" y="2"/>
                  </a:lnTo>
                  <a:lnTo>
                    <a:pt x="11" y="2"/>
                  </a:lnTo>
                  <a:lnTo>
                    <a:pt x="15" y="0"/>
                  </a:lnTo>
                  <a:lnTo>
                    <a:pt x="1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2" name="Freeform 731"/>
            <p:cNvSpPr>
              <a:spLocks/>
            </p:cNvSpPr>
            <p:nvPr/>
          </p:nvSpPr>
          <p:spPr bwMode="auto">
            <a:xfrm>
              <a:off x="5530850" y="3344863"/>
              <a:ext cx="28575" cy="15875"/>
            </a:xfrm>
            <a:custGeom>
              <a:avLst/>
              <a:gdLst>
                <a:gd name="T0" fmla="*/ 11 w 18"/>
                <a:gd name="T1" fmla="*/ 0 h 10"/>
                <a:gd name="T2" fmla="*/ 14 w 18"/>
                <a:gd name="T3" fmla="*/ 0 h 10"/>
                <a:gd name="T4" fmla="*/ 9 w 18"/>
                <a:gd name="T5" fmla="*/ 2 h 10"/>
                <a:gd name="T6" fmla="*/ 7 w 18"/>
                <a:gd name="T7" fmla="*/ 2 h 10"/>
                <a:gd name="T8" fmla="*/ 7 w 18"/>
                <a:gd name="T9" fmla="*/ 2 h 10"/>
                <a:gd name="T10" fmla="*/ 7 w 18"/>
                <a:gd name="T11" fmla="*/ 4 h 10"/>
                <a:gd name="T12" fmla="*/ 9 w 18"/>
                <a:gd name="T13" fmla="*/ 6 h 10"/>
                <a:gd name="T14" fmla="*/ 11 w 18"/>
                <a:gd name="T15" fmla="*/ 6 h 10"/>
                <a:gd name="T16" fmla="*/ 11 w 18"/>
                <a:gd name="T17" fmla="*/ 8 h 10"/>
                <a:gd name="T18" fmla="*/ 11 w 18"/>
                <a:gd name="T19" fmla="*/ 8 h 10"/>
                <a:gd name="T20" fmla="*/ 18 w 18"/>
                <a:gd name="T21" fmla="*/ 8 h 10"/>
                <a:gd name="T22" fmla="*/ 11 w 18"/>
                <a:gd name="T23" fmla="*/ 10 h 10"/>
                <a:gd name="T24" fmla="*/ 5 w 18"/>
                <a:gd name="T25" fmla="*/ 8 h 10"/>
                <a:gd name="T26" fmla="*/ 1 w 18"/>
                <a:gd name="T27" fmla="*/ 8 h 10"/>
                <a:gd name="T28" fmla="*/ 0 w 18"/>
                <a:gd name="T29" fmla="*/ 6 h 10"/>
                <a:gd name="T30" fmla="*/ 0 w 18"/>
                <a:gd name="T31" fmla="*/ 4 h 10"/>
                <a:gd name="T32" fmla="*/ 1 w 18"/>
                <a:gd name="T33" fmla="*/ 4 h 10"/>
                <a:gd name="T34" fmla="*/ 3 w 18"/>
                <a:gd name="T35" fmla="*/ 2 h 10"/>
                <a:gd name="T36" fmla="*/ 7 w 18"/>
                <a:gd name="T37" fmla="*/ 0 h 10"/>
                <a:gd name="T38" fmla="*/ 11 w 18"/>
                <a:gd name="T3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0">
                  <a:moveTo>
                    <a:pt x="11" y="0"/>
                  </a:moveTo>
                  <a:lnTo>
                    <a:pt x="14" y="0"/>
                  </a:lnTo>
                  <a:lnTo>
                    <a:pt x="9" y="2"/>
                  </a:lnTo>
                  <a:lnTo>
                    <a:pt x="7" y="2"/>
                  </a:lnTo>
                  <a:lnTo>
                    <a:pt x="7" y="2"/>
                  </a:lnTo>
                  <a:lnTo>
                    <a:pt x="7" y="4"/>
                  </a:lnTo>
                  <a:lnTo>
                    <a:pt x="9" y="6"/>
                  </a:lnTo>
                  <a:lnTo>
                    <a:pt x="11" y="6"/>
                  </a:lnTo>
                  <a:lnTo>
                    <a:pt x="11" y="8"/>
                  </a:lnTo>
                  <a:lnTo>
                    <a:pt x="11" y="8"/>
                  </a:lnTo>
                  <a:lnTo>
                    <a:pt x="18" y="8"/>
                  </a:lnTo>
                  <a:lnTo>
                    <a:pt x="11" y="10"/>
                  </a:lnTo>
                  <a:lnTo>
                    <a:pt x="5" y="8"/>
                  </a:lnTo>
                  <a:lnTo>
                    <a:pt x="1" y="8"/>
                  </a:lnTo>
                  <a:lnTo>
                    <a:pt x="0" y="6"/>
                  </a:lnTo>
                  <a:lnTo>
                    <a:pt x="0" y="4"/>
                  </a:lnTo>
                  <a:lnTo>
                    <a:pt x="1" y="4"/>
                  </a:lnTo>
                  <a:lnTo>
                    <a:pt x="3" y="2"/>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3" name="Freeform 732"/>
            <p:cNvSpPr>
              <a:spLocks/>
            </p:cNvSpPr>
            <p:nvPr/>
          </p:nvSpPr>
          <p:spPr bwMode="auto">
            <a:xfrm>
              <a:off x="5254625" y="3368675"/>
              <a:ext cx="41275" cy="6350"/>
            </a:xfrm>
            <a:custGeom>
              <a:avLst/>
              <a:gdLst>
                <a:gd name="T0" fmla="*/ 26 w 26"/>
                <a:gd name="T1" fmla="*/ 0 h 4"/>
                <a:gd name="T2" fmla="*/ 24 w 26"/>
                <a:gd name="T3" fmla="*/ 2 h 4"/>
                <a:gd name="T4" fmla="*/ 23 w 26"/>
                <a:gd name="T5" fmla="*/ 4 h 4"/>
                <a:gd name="T6" fmla="*/ 17 w 26"/>
                <a:gd name="T7" fmla="*/ 4 h 4"/>
                <a:gd name="T8" fmla="*/ 13 w 26"/>
                <a:gd name="T9" fmla="*/ 4 h 4"/>
                <a:gd name="T10" fmla="*/ 6 w 26"/>
                <a:gd name="T11" fmla="*/ 4 h 4"/>
                <a:gd name="T12" fmla="*/ 0 w 26"/>
                <a:gd name="T13" fmla="*/ 4 h 4"/>
                <a:gd name="T14" fmla="*/ 26 w 2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
                  <a:moveTo>
                    <a:pt x="26" y="0"/>
                  </a:moveTo>
                  <a:lnTo>
                    <a:pt x="24" y="2"/>
                  </a:lnTo>
                  <a:lnTo>
                    <a:pt x="23" y="4"/>
                  </a:lnTo>
                  <a:lnTo>
                    <a:pt x="17" y="4"/>
                  </a:lnTo>
                  <a:lnTo>
                    <a:pt x="13" y="4"/>
                  </a:lnTo>
                  <a:lnTo>
                    <a:pt x="6" y="4"/>
                  </a:lnTo>
                  <a:lnTo>
                    <a:pt x="0" y="4"/>
                  </a:lnTo>
                  <a:lnTo>
                    <a:pt x="2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4" name="Freeform 733"/>
            <p:cNvSpPr>
              <a:spLocks/>
            </p:cNvSpPr>
            <p:nvPr/>
          </p:nvSpPr>
          <p:spPr bwMode="auto">
            <a:xfrm>
              <a:off x="5272088" y="3421063"/>
              <a:ext cx="65088" cy="3175"/>
            </a:xfrm>
            <a:custGeom>
              <a:avLst/>
              <a:gdLst>
                <a:gd name="T0" fmla="*/ 13 w 41"/>
                <a:gd name="T1" fmla="*/ 0 h 2"/>
                <a:gd name="T2" fmla="*/ 23 w 41"/>
                <a:gd name="T3" fmla="*/ 0 h 2"/>
                <a:gd name="T4" fmla="*/ 30 w 41"/>
                <a:gd name="T5" fmla="*/ 0 h 2"/>
                <a:gd name="T6" fmla="*/ 41 w 41"/>
                <a:gd name="T7" fmla="*/ 2 h 2"/>
                <a:gd name="T8" fmla="*/ 24 w 41"/>
                <a:gd name="T9" fmla="*/ 2 h 2"/>
                <a:gd name="T10" fmla="*/ 10 w 41"/>
                <a:gd name="T11" fmla="*/ 2 h 2"/>
                <a:gd name="T12" fmla="*/ 0 w 41"/>
                <a:gd name="T13" fmla="*/ 0 h 2"/>
                <a:gd name="T14" fmla="*/ 13 w 4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
                  <a:moveTo>
                    <a:pt x="13" y="0"/>
                  </a:moveTo>
                  <a:lnTo>
                    <a:pt x="23" y="0"/>
                  </a:lnTo>
                  <a:lnTo>
                    <a:pt x="30" y="0"/>
                  </a:lnTo>
                  <a:lnTo>
                    <a:pt x="41" y="2"/>
                  </a:lnTo>
                  <a:lnTo>
                    <a:pt x="24" y="2"/>
                  </a:lnTo>
                  <a:lnTo>
                    <a:pt x="10" y="2"/>
                  </a:lnTo>
                  <a:lnTo>
                    <a:pt x="0" y="0"/>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5" name="Freeform 734"/>
            <p:cNvSpPr>
              <a:spLocks/>
            </p:cNvSpPr>
            <p:nvPr/>
          </p:nvSpPr>
          <p:spPr bwMode="auto">
            <a:xfrm>
              <a:off x="5216525" y="3354388"/>
              <a:ext cx="41275" cy="6350"/>
            </a:xfrm>
            <a:custGeom>
              <a:avLst/>
              <a:gdLst>
                <a:gd name="T0" fmla="*/ 13 w 26"/>
                <a:gd name="T1" fmla="*/ 0 h 4"/>
                <a:gd name="T2" fmla="*/ 19 w 26"/>
                <a:gd name="T3" fmla="*/ 0 h 4"/>
                <a:gd name="T4" fmla="*/ 23 w 26"/>
                <a:gd name="T5" fmla="*/ 2 h 4"/>
                <a:gd name="T6" fmla="*/ 26 w 26"/>
                <a:gd name="T7" fmla="*/ 2 h 4"/>
                <a:gd name="T8" fmla="*/ 21 w 26"/>
                <a:gd name="T9" fmla="*/ 2 h 4"/>
                <a:gd name="T10" fmla="*/ 13 w 26"/>
                <a:gd name="T11" fmla="*/ 2 h 4"/>
                <a:gd name="T12" fmla="*/ 8 w 26"/>
                <a:gd name="T13" fmla="*/ 2 h 4"/>
                <a:gd name="T14" fmla="*/ 0 w 26"/>
                <a:gd name="T15" fmla="*/ 4 h 4"/>
                <a:gd name="T16" fmla="*/ 4 w 26"/>
                <a:gd name="T17" fmla="*/ 2 h 4"/>
                <a:gd name="T18" fmla="*/ 8 w 26"/>
                <a:gd name="T19" fmla="*/ 0 h 4"/>
                <a:gd name="T20" fmla="*/ 13 w 26"/>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
                  <a:moveTo>
                    <a:pt x="13" y="0"/>
                  </a:moveTo>
                  <a:lnTo>
                    <a:pt x="19" y="0"/>
                  </a:lnTo>
                  <a:lnTo>
                    <a:pt x="23" y="2"/>
                  </a:lnTo>
                  <a:lnTo>
                    <a:pt x="26" y="2"/>
                  </a:lnTo>
                  <a:lnTo>
                    <a:pt x="21" y="2"/>
                  </a:lnTo>
                  <a:lnTo>
                    <a:pt x="13" y="2"/>
                  </a:lnTo>
                  <a:lnTo>
                    <a:pt x="8" y="2"/>
                  </a:lnTo>
                  <a:lnTo>
                    <a:pt x="0" y="4"/>
                  </a:lnTo>
                  <a:lnTo>
                    <a:pt x="4" y="2"/>
                  </a:lnTo>
                  <a:lnTo>
                    <a:pt x="8" y="0"/>
                  </a:lnTo>
                  <a:lnTo>
                    <a:pt x="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6" name="Freeform 735"/>
            <p:cNvSpPr>
              <a:spLocks/>
            </p:cNvSpPr>
            <p:nvPr/>
          </p:nvSpPr>
          <p:spPr bwMode="auto">
            <a:xfrm>
              <a:off x="5070475" y="3351213"/>
              <a:ext cx="138113" cy="30163"/>
            </a:xfrm>
            <a:custGeom>
              <a:avLst/>
              <a:gdLst>
                <a:gd name="T0" fmla="*/ 30 w 87"/>
                <a:gd name="T1" fmla="*/ 0 h 19"/>
                <a:gd name="T2" fmla="*/ 48 w 87"/>
                <a:gd name="T3" fmla="*/ 2 h 19"/>
                <a:gd name="T4" fmla="*/ 50 w 87"/>
                <a:gd name="T5" fmla="*/ 2 h 19"/>
                <a:gd name="T6" fmla="*/ 50 w 87"/>
                <a:gd name="T7" fmla="*/ 4 h 19"/>
                <a:gd name="T8" fmla="*/ 50 w 87"/>
                <a:gd name="T9" fmla="*/ 4 h 19"/>
                <a:gd name="T10" fmla="*/ 48 w 87"/>
                <a:gd name="T11" fmla="*/ 6 h 19"/>
                <a:gd name="T12" fmla="*/ 50 w 87"/>
                <a:gd name="T13" fmla="*/ 6 h 19"/>
                <a:gd name="T14" fmla="*/ 52 w 87"/>
                <a:gd name="T15" fmla="*/ 7 h 19"/>
                <a:gd name="T16" fmla="*/ 59 w 87"/>
                <a:gd name="T17" fmla="*/ 7 h 19"/>
                <a:gd name="T18" fmla="*/ 65 w 87"/>
                <a:gd name="T19" fmla="*/ 4 h 19"/>
                <a:gd name="T20" fmla="*/ 69 w 87"/>
                <a:gd name="T21" fmla="*/ 2 h 19"/>
                <a:gd name="T22" fmla="*/ 76 w 87"/>
                <a:gd name="T23" fmla="*/ 0 h 19"/>
                <a:gd name="T24" fmla="*/ 87 w 87"/>
                <a:gd name="T25" fmla="*/ 0 h 19"/>
                <a:gd name="T26" fmla="*/ 61 w 87"/>
                <a:gd name="T27" fmla="*/ 13 h 19"/>
                <a:gd name="T28" fmla="*/ 52 w 87"/>
                <a:gd name="T29" fmla="*/ 9 h 19"/>
                <a:gd name="T30" fmla="*/ 39 w 87"/>
                <a:gd name="T31" fmla="*/ 11 h 19"/>
                <a:gd name="T32" fmla="*/ 24 w 87"/>
                <a:gd name="T33" fmla="*/ 15 h 19"/>
                <a:gd name="T34" fmla="*/ 4 w 87"/>
                <a:gd name="T35" fmla="*/ 19 h 19"/>
                <a:gd name="T36" fmla="*/ 8 w 87"/>
                <a:gd name="T37" fmla="*/ 15 h 19"/>
                <a:gd name="T38" fmla="*/ 8 w 87"/>
                <a:gd name="T39" fmla="*/ 13 h 19"/>
                <a:gd name="T40" fmla="*/ 8 w 87"/>
                <a:gd name="T41" fmla="*/ 9 h 19"/>
                <a:gd name="T42" fmla="*/ 6 w 87"/>
                <a:gd name="T43" fmla="*/ 7 h 19"/>
                <a:gd name="T44" fmla="*/ 2 w 87"/>
                <a:gd name="T45" fmla="*/ 6 h 19"/>
                <a:gd name="T46" fmla="*/ 0 w 87"/>
                <a:gd name="T47" fmla="*/ 4 h 19"/>
                <a:gd name="T48" fmla="*/ 13 w 87"/>
                <a:gd name="T49" fmla="*/ 0 h 19"/>
                <a:gd name="T50" fmla="*/ 30 w 87"/>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19">
                  <a:moveTo>
                    <a:pt x="30" y="0"/>
                  </a:moveTo>
                  <a:lnTo>
                    <a:pt x="48" y="2"/>
                  </a:lnTo>
                  <a:lnTo>
                    <a:pt x="50" y="2"/>
                  </a:lnTo>
                  <a:lnTo>
                    <a:pt x="50" y="4"/>
                  </a:lnTo>
                  <a:lnTo>
                    <a:pt x="50" y="4"/>
                  </a:lnTo>
                  <a:lnTo>
                    <a:pt x="48" y="6"/>
                  </a:lnTo>
                  <a:lnTo>
                    <a:pt x="50" y="6"/>
                  </a:lnTo>
                  <a:lnTo>
                    <a:pt x="52" y="7"/>
                  </a:lnTo>
                  <a:lnTo>
                    <a:pt x="59" y="7"/>
                  </a:lnTo>
                  <a:lnTo>
                    <a:pt x="65" y="4"/>
                  </a:lnTo>
                  <a:lnTo>
                    <a:pt x="69" y="2"/>
                  </a:lnTo>
                  <a:lnTo>
                    <a:pt x="76" y="0"/>
                  </a:lnTo>
                  <a:lnTo>
                    <a:pt x="87" y="0"/>
                  </a:lnTo>
                  <a:lnTo>
                    <a:pt x="61" y="13"/>
                  </a:lnTo>
                  <a:lnTo>
                    <a:pt x="52" y="9"/>
                  </a:lnTo>
                  <a:lnTo>
                    <a:pt x="39" y="11"/>
                  </a:lnTo>
                  <a:lnTo>
                    <a:pt x="24" y="15"/>
                  </a:lnTo>
                  <a:lnTo>
                    <a:pt x="4" y="19"/>
                  </a:lnTo>
                  <a:lnTo>
                    <a:pt x="8" y="15"/>
                  </a:lnTo>
                  <a:lnTo>
                    <a:pt x="8" y="13"/>
                  </a:lnTo>
                  <a:lnTo>
                    <a:pt x="8" y="9"/>
                  </a:lnTo>
                  <a:lnTo>
                    <a:pt x="6" y="7"/>
                  </a:lnTo>
                  <a:lnTo>
                    <a:pt x="2" y="6"/>
                  </a:lnTo>
                  <a:lnTo>
                    <a:pt x="0" y="4"/>
                  </a:lnTo>
                  <a:lnTo>
                    <a:pt x="13" y="0"/>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7" name="Freeform 736"/>
            <p:cNvSpPr>
              <a:spLocks/>
            </p:cNvSpPr>
            <p:nvPr/>
          </p:nvSpPr>
          <p:spPr bwMode="auto">
            <a:xfrm>
              <a:off x="5194300" y="3395663"/>
              <a:ext cx="52388" cy="14288"/>
            </a:xfrm>
            <a:custGeom>
              <a:avLst/>
              <a:gdLst>
                <a:gd name="T0" fmla="*/ 16 w 33"/>
                <a:gd name="T1" fmla="*/ 0 h 9"/>
                <a:gd name="T2" fmla="*/ 33 w 33"/>
                <a:gd name="T3" fmla="*/ 3 h 9"/>
                <a:gd name="T4" fmla="*/ 24 w 33"/>
                <a:gd name="T5" fmla="*/ 5 h 9"/>
                <a:gd name="T6" fmla="*/ 14 w 33"/>
                <a:gd name="T7" fmla="*/ 9 h 9"/>
                <a:gd name="T8" fmla="*/ 5 w 33"/>
                <a:gd name="T9" fmla="*/ 9 h 9"/>
                <a:gd name="T10" fmla="*/ 0 w 33"/>
                <a:gd name="T11" fmla="*/ 5 h 9"/>
                <a:gd name="T12" fmla="*/ 5 w 33"/>
                <a:gd name="T13" fmla="*/ 5 h 9"/>
                <a:gd name="T14" fmla="*/ 9 w 33"/>
                <a:gd name="T15" fmla="*/ 3 h 9"/>
                <a:gd name="T16" fmla="*/ 13 w 33"/>
                <a:gd name="T17" fmla="*/ 3 h 9"/>
                <a:gd name="T18" fmla="*/ 16 w 33"/>
                <a:gd name="T19" fmla="*/ 2 h 9"/>
                <a:gd name="T20" fmla="*/ 18 w 33"/>
                <a:gd name="T21" fmla="*/ 2 h 9"/>
                <a:gd name="T22" fmla="*/ 16 w 33"/>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9">
                  <a:moveTo>
                    <a:pt x="16" y="0"/>
                  </a:moveTo>
                  <a:lnTo>
                    <a:pt x="33" y="3"/>
                  </a:lnTo>
                  <a:lnTo>
                    <a:pt x="24" y="5"/>
                  </a:lnTo>
                  <a:lnTo>
                    <a:pt x="14" y="9"/>
                  </a:lnTo>
                  <a:lnTo>
                    <a:pt x="5" y="9"/>
                  </a:lnTo>
                  <a:lnTo>
                    <a:pt x="0" y="5"/>
                  </a:lnTo>
                  <a:lnTo>
                    <a:pt x="5" y="5"/>
                  </a:lnTo>
                  <a:lnTo>
                    <a:pt x="9" y="3"/>
                  </a:lnTo>
                  <a:lnTo>
                    <a:pt x="13" y="3"/>
                  </a:lnTo>
                  <a:lnTo>
                    <a:pt x="16" y="2"/>
                  </a:lnTo>
                  <a:lnTo>
                    <a:pt x="18" y="2"/>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8" name="Freeform 737"/>
            <p:cNvSpPr>
              <a:spLocks/>
            </p:cNvSpPr>
            <p:nvPr/>
          </p:nvSpPr>
          <p:spPr bwMode="auto">
            <a:xfrm>
              <a:off x="4848225" y="3371850"/>
              <a:ext cx="53975" cy="6350"/>
            </a:xfrm>
            <a:custGeom>
              <a:avLst/>
              <a:gdLst>
                <a:gd name="T0" fmla="*/ 34 w 34"/>
                <a:gd name="T1" fmla="*/ 0 h 4"/>
                <a:gd name="T2" fmla="*/ 11 w 34"/>
                <a:gd name="T3" fmla="*/ 4 h 4"/>
                <a:gd name="T4" fmla="*/ 0 w 34"/>
                <a:gd name="T5" fmla="*/ 2 h 4"/>
                <a:gd name="T6" fmla="*/ 34 w 34"/>
                <a:gd name="T7" fmla="*/ 0 h 4"/>
              </a:gdLst>
              <a:ahLst/>
              <a:cxnLst>
                <a:cxn ang="0">
                  <a:pos x="T0" y="T1"/>
                </a:cxn>
                <a:cxn ang="0">
                  <a:pos x="T2" y="T3"/>
                </a:cxn>
                <a:cxn ang="0">
                  <a:pos x="T4" y="T5"/>
                </a:cxn>
                <a:cxn ang="0">
                  <a:pos x="T6" y="T7"/>
                </a:cxn>
              </a:cxnLst>
              <a:rect l="0" t="0" r="r" b="b"/>
              <a:pathLst>
                <a:path w="34" h="4">
                  <a:moveTo>
                    <a:pt x="34" y="0"/>
                  </a:moveTo>
                  <a:lnTo>
                    <a:pt x="11" y="4"/>
                  </a:lnTo>
                  <a:lnTo>
                    <a:pt x="0" y="2"/>
                  </a:lnTo>
                  <a:lnTo>
                    <a:pt x="3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39" name="Freeform 738"/>
            <p:cNvSpPr>
              <a:spLocks/>
            </p:cNvSpPr>
            <p:nvPr/>
          </p:nvSpPr>
          <p:spPr bwMode="auto">
            <a:xfrm>
              <a:off x="4826000" y="3362325"/>
              <a:ext cx="39688" cy="9525"/>
            </a:xfrm>
            <a:custGeom>
              <a:avLst/>
              <a:gdLst>
                <a:gd name="T0" fmla="*/ 25 w 25"/>
                <a:gd name="T1" fmla="*/ 0 h 6"/>
                <a:gd name="T2" fmla="*/ 25 w 25"/>
                <a:gd name="T3" fmla="*/ 4 h 6"/>
                <a:gd name="T4" fmla="*/ 0 w 25"/>
                <a:gd name="T5" fmla="*/ 6 h 6"/>
                <a:gd name="T6" fmla="*/ 25 w 25"/>
                <a:gd name="T7" fmla="*/ 0 h 6"/>
              </a:gdLst>
              <a:ahLst/>
              <a:cxnLst>
                <a:cxn ang="0">
                  <a:pos x="T0" y="T1"/>
                </a:cxn>
                <a:cxn ang="0">
                  <a:pos x="T2" y="T3"/>
                </a:cxn>
                <a:cxn ang="0">
                  <a:pos x="T4" y="T5"/>
                </a:cxn>
                <a:cxn ang="0">
                  <a:pos x="T6" y="T7"/>
                </a:cxn>
              </a:cxnLst>
              <a:rect l="0" t="0" r="r" b="b"/>
              <a:pathLst>
                <a:path w="25" h="6">
                  <a:moveTo>
                    <a:pt x="25" y="0"/>
                  </a:moveTo>
                  <a:lnTo>
                    <a:pt x="25" y="4"/>
                  </a:lnTo>
                  <a:lnTo>
                    <a:pt x="0" y="6"/>
                  </a:lnTo>
                  <a:lnTo>
                    <a:pt x="2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0" name="Freeform 739"/>
            <p:cNvSpPr>
              <a:spLocks/>
            </p:cNvSpPr>
            <p:nvPr/>
          </p:nvSpPr>
          <p:spPr bwMode="auto">
            <a:xfrm>
              <a:off x="4813300" y="3360738"/>
              <a:ext cx="34925" cy="1588"/>
            </a:xfrm>
            <a:custGeom>
              <a:avLst/>
              <a:gdLst>
                <a:gd name="T0" fmla="*/ 22 w 22"/>
                <a:gd name="T1" fmla="*/ 0 h 1"/>
                <a:gd name="T2" fmla="*/ 4 w 22"/>
                <a:gd name="T3" fmla="*/ 1 h 1"/>
                <a:gd name="T4" fmla="*/ 0 w 22"/>
                <a:gd name="T5" fmla="*/ 1 h 1"/>
                <a:gd name="T6" fmla="*/ 22 w 22"/>
                <a:gd name="T7" fmla="*/ 0 h 1"/>
              </a:gdLst>
              <a:ahLst/>
              <a:cxnLst>
                <a:cxn ang="0">
                  <a:pos x="T0" y="T1"/>
                </a:cxn>
                <a:cxn ang="0">
                  <a:pos x="T2" y="T3"/>
                </a:cxn>
                <a:cxn ang="0">
                  <a:pos x="T4" y="T5"/>
                </a:cxn>
                <a:cxn ang="0">
                  <a:pos x="T6" y="T7"/>
                </a:cxn>
              </a:cxnLst>
              <a:rect l="0" t="0" r="r" b="b"/>
              <a:pathLst>
                <a:path w="22" h="1">
                  <a:moveTo>
                    <a:pt x="22" y="0"/>
                  </a:moveTo>
                  <a:lnTo>
                    <a:pt x="4" y="1"/>
                  </a:lnTo>
                  <a:lnTo>
                    <a:pt x="0" y="1"/>
                  </a:lnTo>
                  <a:lnTo>
                    <a:pt x="2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1" name="Freeform 740"/>
            <p:cNvSpPr>
              <a:spLocks/>
            </p:cNvSpPr>
            <p:nvPr/>
          </p:nvSpPr>
          <p:spPr bwMode="auto">
            <a:xfrm>
              <a:off x="4705350" y="3360738"/>
              <a:ext cx="44450" cy="4763"/>
            </a:xfrm>
            <a:custGeom>
              <a:avLst/>
              <a:gdLst>
                <a:gd name="T0" fmla="*/ 0 w 28"/>
                <a:gd name="T1" fmla="*/ 0 h 3"/>
                <a:gd name="T2" fmla="*/ 4 w 28"/>
                <a:gd name="T3" fmla="*/ 1 h 3"/>
                <a:gd name="T4" fmla="*/ 9 w 28"/>
                <a:gd name="T5" fmla="*/ 1 h 3"/>
                <a:gd name="T6" fmla="*/ 17 w 28"/>
                <a:gd name="T7" fmla="*/ 1 h 3"/>
                <a:gd name="T8" fmla="*/ 24 w 28"/>
                <a:gd name="T9" fmla="*/ 1 h 3"/>
                <a:gd name="T10" fmla="*/ 28 w 28"/>
                <a:gd name="T11" fmla="*/ 1 h 3"/>
                <a:gd name="T12" fmla="*/ 28 w 28"/>
                <a:gd name="T13" fmla="*/ 3 h 3"/>
                <a:gd name="T14" fmla="*/ 26 w 28"/>
                <a:gd name="T15" fmla="*/ 3 h 3"/>
                <a:gd name="T16" fmla="*/ 22 w 28"/>
                <a:gd name="T17" fmla="*/ 3 h 3"/>
                <a:gd name="T18" fmla="*/ 19 w 28"/>
                <a:gd name="T19" fmla="*/ 3 h 3"/>
                <a:gd name="T20" fmla="*/ 13 w 28"/>
                <a:gd name="T21" fmla="*/ 3 h 3"/>
                <a:gd name="T22" fmla="*/ 9 w 28"/>
                <a:gd name="T23" fmla="*/ 3 h 3"/>
                <a:gd name="T24" fmla="*/ 6 w 28"/>
                <a:gd name="T25" fmla="*/ 3 h 3"/>
                <a:gd name="T26" fmla="*/ 0 w 28"/>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
                  <a:moveTo>
                    <a:pt x="0" y="0"/>
                  </a:moveTo>
                  <a:lnTo>
                    <a:pt x="4" y="1"/>
                  </a:lnTo>
                  <a:lnTo>
                    <a:pt x="9" y="1"/>
                  </a:lnTo>
                  <a:lnTo>
                    <a:pt x="17" y="1"/>
                  </a:lnTo>
                  <a:lnTo>
                    <a:pt x="24" y="1"/>
                  </a:lnTo>
                  <a:lnTo>
                    <a:pt x="28" y="1"/>
                  </a:lnTo>
                  <a:lnTo>
                    <a:pt x="28" y="3"/>
                  </a:lnTo>
                  <a:lnTo>
                    <a:pt x="26" y="3"/>
                  </a:lnTo>
                  <a:lnTo>
                    <a:pt x="22" y="3"/>
                  </a:lnTo>
                  <a:lnTo>
                    <a:pt x="19" y="3"/>
                  </a:lnTo>
                  <a:lnTo>
                    <a:pt x="13" y="3"/>
                  </a:lnTo>
                  <a:lnTo>
                    <a:pt x="9" y="3"/>
                  </a:lnTo>
                  <a:lnTo>
                    <a:pt x="6"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2" name="Freeform 741"/>
            <p:cNvSpPr>
              <a:spLocks/>
            </p:cNvSpPr>
            <p:nvPr/>
          </p:nvSpPr>
          <p:spPr bwMode="auto">
            <a:xfrm>
              <a:off x="4329113" y="3503613"/>
              <a:ext cx="19050" cy="11113"/>
            </a:xfrm>
            <a:custGeom>
              <a:avLst/>
              <a:gdLst>
                <a:gd name="T0" fmla="*/ 9 w 12"/>
                <a:gd name="T1" fmla="*/ 0 h 7"/>
                <a:gd name="T2" fmla="*/ 12 w 12"/>
                <a:gd name="T3" fmla="*/ 2 h 7"/>
                <a:gd name="T4" fmla="*/ 12 w 12"/>
                <a:gd name="T5" fmla="*/ 4 h 7"/>
                <a:gd name="T6" fmla="*/ 12 w 12"/>
                <a:gd name="T7" fmla="*/ 6 h 7"/>
                <a:gd name="T8" fmla="*/ 11 w 12"/>
                <a:gd name="T9" fmla="*/ 7 h 7"/>
                <a:gd name="T10" fmla="*/ 7 w 12"/>
                <a:gd name="T11" fmla="*/ 7 h 7"/>
                <a:gd name="T12" fmla="*/ 3 w 12"/>
                <a:gd name="T13" fmla="*/ 7 h 7"/>
                <a:gd name="T14" fmla="*/ 0 w 12"/>
                <a:gd name="T15" fmla="*/ 7 h 7"/>
                <a:gd name="T16" fmla="*/ 9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9" y="0"/>
                  </a:moveTo>
                  <a:lnTo>
                    <a:pt x="12" y="2"/>
                  </a:lnTo>
                  <a:lnTo>
                    <a:pt x="12" y="4"/>
                  </a:lnTo>
                  <a:lnTo>
                    <a:pt x="12" y="6"/>
                  </a:lnTo>
                  <a:lnTo>
                    <a:pt x="11" y="7"/>
                  </a:lnTo>
                  <a:lnTo>
                    <a:pt x="7" y="7"/>
                  </a:lnTo>
                  <a:lnTo>
                    <a:pt x="3" y="7"/>
                  </a:lnTo>
                  <a:lnTo>
                    <a:pt x="0" y="7"/>
                  </a:lnTo>
                  <a:lnTo>
                    <a:pt x="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3" name="Freeform 742"/>
            <p:cNvSpPr>
              <a:spLocks/>
            </p:cNvSpPr>
            <p:nvPr/>
          </p:nvSpPr>
          <p:spPr bwMode="auto">
            <a:xfrm>
              <a:off x="4243388" y="3497263"/>
              <a:ext cx="90488" cy="12700"/>
            </a:xfrm>
            <a:custGeom>
              <a:avLst/>
              <a:gdLst>
                <a:gd name="T0" fmla="*/ 24 w 57"/>
                <a:gd name="T1" fmla="*/ 0 h 8"/>
                <a:gd name="T2" fmla="*/ 19 w 57"/>
                <a:gd name="T3" fmla="*/ 4 h 8"/>
                <a:gd name="T4" fmla="*/ 31 w 57"/>
                <a:gd name="T5" fmla="*/ 4 h 8"/>
                <a:gd name="T6" fmla="*/ 46 w 57"/>
                <a:gd name="T7" fmla="*/ 2 h 8"/>
                <a:gd name="T8" fmla="*/ 57 w 57"/>
                <a:gd name="T9" fmla="*/ 2 h 8"/>
                <a:gd name="T10" fmla="*/ 42 w 57"/>
                <a:gd name="T11" fmla="*/ 4 h 8"/>
                <a:gd name="T12" fmla="*/ 30 w 57"/>
                <a:gd name="T13" fmla="*/ 6 h 8"/>
                <a:gd name="T14" fmla="*/ 19 w 57"/>
                <a:gd name="T15" fmla="*/ 8 h 8"/>
                <a:gd name="T16" fmla="*/ 0 w 57"/>
                <a:gd name="T17" fmla="*/ 8 h 8"/>
                <a:gd name="T18" fmla="*/ 24 w 57"/>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
                  <a:moveTo>
                    <a:pt x="24" y="0"/>
                  </a:moveTo>
                  <a:lnTo>
                    <a:pt x="19" y="4"/>
                  </a:lnTo>
                  <a:lnTo>
                    <a:pt x="31" y="4"/>
                  </a:lnTo>
                  <a:lnTo>
                    <a:pt x="46" y="2"/>
                  </a:lnTo>
                  <a:lnTo>
                    <a:pt x="57" y="2"/>
                  </a:lnTo>
                  <a:lnTo>
                    <a:pt x="42" y="4"/>
                  </a:lnTo>
                  <a:lnTo>
                    <a:pt x="30" y="6"/>
                  </a:lnTo>
                  <a:lnTo>
                    <a:pt x="19" y="8"/>
                  </a:lnTo>
                  <a:lnTo>
                    <a:pt x="0" y="8"/>
                  </a:lnTo>
                  <a:lnTo>
                    <a:pt x="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4" name="Freeform 743"/>
            <p:cNvSpPr>
              <a:spLocks/>
            </p:cNvSpPr>
            <p:nvPr/>
          </p:nvSpPr>
          <p:spPr bwMode="auto">
            <a:xfrm>
              <a:off x="3402013" y="3476625"/>
              <a:ext cx="131763" cy="19050"/>
            </a:xfrm>
            <a:custGeom>
              <a:avLst/>
              <a:gdLst>
                <a:gd name="T0" fmla="*/ 83 w 83"/>
                <a:gd name="T1" fmla="*/ 0 h 12"/>
                <a:gd name="T2" fmla="*/ 77 w 83"/>
                <a:gd name="T3" fmla="*/ 2 h 12"/>
                <a:gd name="T4" fmla="*/ 73 w 83"/>
                <a:gd name="T5" fmla="*/ 2 h 12"/>
                <a:gd name="T6" fmla="*/ 72 w 83"/>
                <a:gd name="T7" fmla="*/ 4 h 12"/>
                <a:gd name="T8" fmla="*/ 70 w 83"/>
                <a:gd name="T9" fmla="*/ 4 h 12"/>
                <a:gd name="T10" fmla="*/ 70 w 83"/>
                <a:gd name="T11" fmla="*/ 4 h 12"/>
                <a:gd name="T12" fmla="*/ 70 w 83"/>
                <a:gd name="T13" fmla="*/ 6 h 12"/>
                <a:gd name="T14" fmla="*/ 68 w 83"/>
                <a:gd name="T15" fmla="*/ 8 h 12"/>
                <a:gd name="T16" fmla="*/ 57 w 83"/>
                <a:gd name="T17" fmla="*/ 8 h 12"/>
                <a:gd name="T18" fmla="*/ 51 w 83"/>
                <a:gd name="T19" fmla="*/ 10 h 12"/>
                <a:gd name="T20" fmla="*/ 46 w 83"/>
                <a:gd name="T21" fmla="*/ 12 h 12"/>
                <a:gd name="T22" fmla="*/ 40 w 83"/>
                <a:gd name="T23" fmla="*/ 12 h 12"/>
                <a:gd name="T24" fmla="*/ 31 w 83"/>
                <a:gd name="T25" fmla="*/ 12 h 12"/>
                <a:gd name="T26" fmla="*/ 35 w 83"/>
                <a:gd name="T27" fmla="*/ 8 h 12"/>
                <a:gd name="T28" fmla="*/ 3 w 83"/>
                <a:gd name="T29" fmla="*/ 10 h 12"/>
                <a:gd name="T30" fmla="*/ 2 w 83"/>
                <a:gd name="T31" fmla="*/ 12 h 12"/>
                <a:gd name="T32" fmla="*/ 0 w 83"/>
                <a:gd name="T33" fmla="*/ 10 h 12"/>
                <a:gd name="T34" fmla="*/ 2 w 83"/>
                <a:gd name="T35" fmla="*/ 10 h 12"/>
                <a:gd name="T36" fmla="*/ 3 w 83"/>
                <a:gd name="T37" fmla="*/ 8 h 12"/>
                <a:gd name="T38" fmla="*/ 7 w 83"/>
                <a:gd name="T39" fmla="*/ 8 h 12"/>
                <a:gd name="T40" fmla="*/ 9 w 83"/>
                <a:gd name="T41" fmla="*/ 6 h 12"/>
                <a:gd name="T42" fmla="*/ 9 w 83"/>
                <a:gd name="T43" fmla="*/ 4 h 12"/>
                <a:gd name="T44" fmla="*/ 9 w 83"/>
                <a:gd name="T45" fmla="*/ 4 h 12"/>
                <a:gd name="T46" fmla="*/ 48 w 83"/>
                <a:gd name="T47" fmla="*/ 2 h 12"/>
                <a:gd name="T48" fmla="*/ 83 w 8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2">
                  <a:moveTo>
                    <a:pt x="83" y="0"/>
                  </a:moveTo>
                  <a:lnTo>
                    <a:pt x="77" y="2"/>
                  </a:lnTo>
                  <a:lnTo>
                    <a:pt x="73" y="2"/>
                  </a:lnTo>
                  <a:lnTo>
                    <a:pt x="72" y="4"/>
                  </a:lnTo>
                  <a:lnTo>
                    <a:pt x="70" y="4"/>
                  </a:lnTo>
                  <a:lnTo>
                    <a:pt x="70" y="4"/>
                  </a:lnTo>
                  <a:lnTo>
                    <a:pt x="70" y="6"/>
                  </a:lnTo>
                  <a:lnTo>
                    <a:pt x="68" y="8"/>
                  </a:lnTo>
                  <a:lnTo>
                    <a:pt x="57" y="8"/>
                  </a:lnTo>
                  <a:lnTo>
                    <a:pt x="51" y="10"/>
                  </a:lnTo>
                  <a:lnTo>
                    <a:pt x="46" y="12"/>
                  </a:lnTo>
                  <a:lnTo>
                    <a:pt x="40" y="12"/>
                  </a:lnTo>
                  <a:lnTo>
                    <a:pt x="31" y="12"/>
                  </a:lnTo>
                  <a:lnTo>
                    <a:pt x="35" y="8"/>
                  </a:lnTo>
                  <a:lnTo>
                    <a:pt x="3" y="10"/>
                  </a:lnTo>
                  <a:lnTo>
                    <a:pt x="2" y="12"/>
                  </a:lnTo>
                  <a:lnTo>
                    <a:pt x="0" y="10"/>
                  </a:lnTo>
                  <a:lnTo>
                    <a:pt x="2" y="10"/>
                  </a:lnTo>
                  <a:lnTo>
                    <a:pt x="3" y="8"/>
                  </a:lnTo>
                  <a:lnTo>
                    <a:pt x="7" y="8"/>
                  </a:lnTo>
                  <a:lnTo>
                    <a:pt x="9" y="6"/>
                  </a:lnTo>
                  <a:lnTo>
                    <a:pt x="9" y="4"/>
                  </a:lnTo>
                  <a:lnTo>
                    <a:pt x="9" y="4"/>
                  </a:lnTo>
                  <a:lnTo>
                    <a:pt x="48" y="2"/>
                  </a:lnTo>
                  <a:lnTo>
                    <a:pt x="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sp>
          <p:nvSpPr>
            <p:cNvPr id="745" name="Freeform 744"/>
            <p:cNvSpPr>
              <a:spLocks noEditPoints="1"/>
            </p:cNvSpPr>
            <p:nvPr/>
          </p:nvSpPr>
          <p:spPr bwMode="auto">
            <a:xfrm>
              <a:off x="1477963" y="3398838"/>
              <a:ext cx="17463" cy="7938"/>
            </a:xfrm>
            <a:custGeom>
              <a:avLst/>
              <a:gdLst>
                <a:gd name="T0" fmla="*/ 11 w 11"/>
                <a:gd name="T1" fmla="*/ 5 h 5"/>
                <a:gd name="T2" fmla="*/ 11 w 11"/>
                <a:gd name="T3" fmla="*/ 5 h 5"/>
                <a:gd name="T4" fmla="*/ 11 w 11"/>
                <a:gd name="T5" fmla="*/ 5 h 5"/>
                <a:gd name="T6" fmla="*/ 11 w 11"/>
                <a:gd name="T7" fmla="*/ 5 h 5"/>
                <a:gd name="T8" fmla="*/ 5 w 11"/>
                <a:gd name="T9" fmla="*/ 0 h 5"/>
                <a:gd name="T10" fmla="*/ 9 w 11"/>
                <a:gd name="T11" fmla="*/ 1 h 5"/>
                <a:gd name="T12" fmla="*/ 11 w 11"/>
                <a:gd name="T13" fmla="*/ 3 h 5"/>
                <a:gd name="T14" fmla="*/ 11 w 11"/>
                <a:gd name="T15" fmla="*/ 5 h 5"/>
                <a:gd name="T16" fmla="*/ 11 w 11"/>
                <a:gd name="T17" fmla="*/ 5 h 5"/>
                <a:gd name="T18" fmla="*/ 9 w 11"/>
                <a:gd name="T19" fmla="*/ 5 h 5"/>
                <a:gd name="T20" fmla="*/ 7 w 11"/>
                <a:gd name="T21" fmla="*/ 5 h 5"/>
                <a:gd name="T22" fmla="*/ 3 w 11"/>
                <a:gd name="T23" fmla="*/ 3 h 5"/>
                <a:gd name="T24" fmla="*/ 2 w 11"/>
                <a:gd name="T25" fmla="*/ 3 h 5"/>
                <a:gd name="T26" fmla="*/ 0 w 11"/>
                <a:gd name="T27" fmla="*/ 1 h 5"/>
                <a:gd name="T28" fmla="*/ 0 w 11"/>
                <a:gd name="T29" fmla="*/ 1 h 5"/>
                <a:gd name="T30" fmla="*/ 2 w 11"/>
                <a:gd name="T31" fmla="*/ 0 h 5"/>
                <a:gd name="T32" fmla="*/ 5 w 11"/>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5">
                  <a:moveTo>
                    <a:pt x="11" y="5"/>
                  </a:moveTo>
                  <a:lnTo>
                    <a:pt x="11" y="5"/>
                  </a:lnTo>
                  <a:lnTo>
                    <a:pt x="11" y="5"/>
                  </a:lnTo>
                  <a:lnTo>
                    <a:pt x="11" y="5"/>
                  </a:lnTo>
                  <a:close/>
                  <a:moveTo>
                    <a:pt x="5" y="0"/>
                  </a:moveTo>
                  <a:lnTo>
                    <a:pt x="9" y="1"/>
                  </a:lnTo>
                  <a:lnTo>
                    <a:pt x="11" y="3"/>
                  </a:lnTo>
                  <a:lnTo>
                    <a:pt x="11" y="5"/>
                  </a:lnTo>
                  <a:lnTo>
                    <a:pt x="11" y="5"/>
                  </a:lnTo>
                  <a:lnTo>
                    <a:pt x="9" y="5"/>
                  </a:lnTo>
                  <a:lnTo>
                    <a:pt x="7" y="5"/>
                  </a:lnTo>
                  <a:lnTo>
                    <a:pt x="3" y="3"/>
                  </a:lnTo>
                  <a:lnTo>
                    <a:pt x="2" y="3"/>
                  </a:lnTo>
                  <a:lnTo>
                    <a:pt x="0" y="1"/>
                  </a:lnTo>
                  <a:lnTo>
                    <a:pt x="0" y="1"/>
                  </a:lnTo>
                  <a:lnTo>
                    <a:pt x="2" y="0"/>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IN">
                <a:solidFill>
                  <a:prstClr val="black"/>
                </a:solidFill>
                <a:latin typeface="Calibri"/>
              </a:endParaRPr>
            </a:p>
          </p:txBody>
        </p:sp>
      </p:grpSp>
      <p:sp>
        <p:nvSpPr>
          <p:cNvPr id="2" name="TextBox 1"/>
          <p:cNvSpPr txBox="1"/>
          <p:nvPr/>
        </p:nvSpPr>
        <p:spPr>
          <a:xfrm>
            <a:off x="4463334" y="2265555"/>
            <a:ext cx="4487739" cy="2523768"/>
          </a:xfrm>
          <a:prstGeom prst="rect">
            <a:avLst/>
          </a:prstGeom>
          <a:noFill/>
        </p:spPr>
        <p:txBody>
          <a:bodyPr wrap="square" rtlCol="0">
            <a:spAutoFit/>
          </a:bodyPr>
          <a:lstStyle/>
          <a:p>
            <a:endParaRPr lang="en-GB" b="1" dirty="0">
              <a:solidFill>
                <a:schemeClr val="bg1"/>
              </a:solidFill>
            </a:endParaRPr>
          </a:p>
          <a:p>
            <a:pPr marL="342900" indent="-342900">
              <a:buFont typeface="Wingdings" panose="05000000000000000000" pitchFamily="2" charset="2"/>
              <a:buChar char="ü"/>
            </a:pPr>
            <a:r>
              <a:rPr lang="en-GB" sz="2000" b="1" dirty="0">
                <a:solidFill>
                  <a:schemeClr val="bg1"/>
                </a:solidFill>
              </a:rPr>
              <a:t>Simply put, for Thales it is an enabler for our employees to develop and learn in creative ways that empower and equip them to give back to the communities in which they work &amp; live.</a:t>
            </a:r>
            <a:endParaRPr lang="en-GB" sz="2000" dirty="0">
              <a:solidFill>
                <a:schemeClr val="bg1"/>
              </a:solidFill>
            </a:endParaRPr>
          </a:p>
        </p:txBody>
      </p:sp>
      <p:sp>
        <p:nvSpPr>
          <p:cNvPr id="3" name="TextBox 2"/>
          <p:cNvSpPr txBox="1"/>
          <p:nvPr/>
        </p:nvSpPr>
        <p:spPr>
          <a:xfrm>
            <a:off x="179513" y="208722"/>
            <a:ext cx="7696076" cy="461665"/>
          </a:xfrm>
          <a:prstGeom prst="rect">
            <a:avLst/>
          </a:prstGeom>
          <a:noFill/>
        </p:spPr>
        <p:txBody>
          <a:bodyPr wrap="square" rtlCol="0">
            <a:spAutoFit/>
          </a:bodyPr>
          <a:lstStyle/>
          <a:p>
            <a:r>
              <a:rPr lang="en-GB" sz="2400" b="1" dirty="0">
                <a:solidFill>
                  <a:schemeClr val="bg1"/>
                </a:solidFill>
              </a:rPr>
              <a:t>What is Social Impact and why is it important? </a:t>
            </a:r>
          </a:p>
        </p:txBody>
      </p:sp>
      <p:sp>
        <p:nvSpPr>
          <p:cNvPr id="4" name="TextBox 3"/>
          <p:cNvSpPr txBox="1"/>
          <p:nvPr/>
        </p:nvSpPr>
        <p:spPr>
          <a:xfrm>
            <a:off x="4500459" y="964550"/>
            <a:ext cx="4520225" cy="1323439"/>
          </a:xfrm>
          <a:prstGeom prst="rect">
            <a:avLst/>
          </a:prstGeom>
          <a:noFill/>
        </p:spPr>
        <p:txBody>
          <a:bodyPr wrap="square" rtlCol="0">
            <a:spAutoFit/>
          </a:bodyPr>
          <a:lstStyle/>
          <a:p>
            <a:pPr marL="342900" indent="-342900">
              <a:buFont typeface="Wingdings" panose="05000000000000000000" pitchFamily="2" charset="2"/>
              <a:buChar char="ü"/>
            </a:pPr>
            <a:r>
              <a:rPr lang="en-GB" sz="2000" b="1" dirty="0">
                <a:solidFill>
                  <a:schemeClr val="bg1"/>
                </a:solidFill>
              </a:rPr>
              <a:t>Social Impact measures the positive value businesses create for the economy, communities &amp; society</a:t>
            </a:r>
          </a:p>
        </p:txBody>
      </p:sp>
    </p:spTree>
    <p:custDataLst>
      <p:tags r:id="rId1"/>
    </p:custDataLst>
    <p:extLst>
      <p:ext uri="{BB962C8B-B14F-4D97-AF65-F5344CB8AC3E}">
        <p14:creationId xmlns:p14="http://schemas.microsoft.com/office/powerpoint/2010/main" val="9892428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
  <p:tag name="ARTICULATE_PROJECT_OPEN" val="0"/>
  <p:tag name="ARTICULATE_DESIGN_ID_THALES_GLOBAL_16.9_VA" val="xsGDgDwD"/>
  <p:tag name="ARTICULATE_DESIGN_ID_1_THALES_GLOBAL_16.9_VA" val="XETAYrl8"/>
  <p:tag name="ARTICULATE_DESIGN_ID_THALES_GLOBAL_16.9_VF" val="h3YlmgEJ"/>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ales_global_4.3_VF">
  <a:themeElements>
    <a:clrScheme name="Custom 18">
      <a:dk1>
        <a:srgbClr val="242A75"/>
      </a:dk1>
      <a:lt1>
        <a:srgbClr val="FFFFFF"/>
      </a:lt1>
      <a:dk2>
        <a:srgbClr val="FFFFFF"/>
      </a:dk2>
      <a:lt2>
        <a:srgbClr val="FFFFFF"/>
      </a:lt2>
      <a:accent1>
        <a:srgbClr val="242A75"/>
      </a:accent1>
      <a:accent2>
        <a:srgbClr val="5DBFD4"/>
      </a:accent2>
      <a:accent3>
        <a:srgbClr val="E4E4E8"/>
      </a:accent3>
      <a:accent4>
        <a:srgbClr val="515569"/>
      </a:accent4>
      <a:accent5>
        <a:srgbClr val="181A22"/>
      </a:accent5>
      <a:accent6>
        <a:srgbClr val="00BBDD"/>
      </a:accent6>
      <a:hlink>
        <a:srgbClr val="FFA300"/>
      </a:hlink>
      <a:folHlink>
        <a:srgbClr val="DDDBE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72344226-B95F-3A49-8C7D-0EEDA1B0D97F}" vid="{491DDD7D-C24C-E84A-A743-68B6F377417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ales_global_16.9">
  <a:themeElements>
    <a:clrScheme name="Thales 2016">
      <a:dk1>
        <a:srgbClr val="242A75"/>
      </a:dk1>
      <a:lt1>
        <a:srgbClr val="FFFFFF"/>
      </a:lt1>
      <a:dk2>
        <a:srgbClr val="5DBFD4"/>
      </a:dk2>
      <a:lt2>
        <a:srgbClr val="FFFFFF"/>
      </a:lt2>
      <a:accent1>
        <a:srgbClr val="B42573"/>
      </a:accent1>
      <a:accent2>
        <a:srgbClr val="7D7EAB"/>
      </a:accent2>
      <a:accent3>
        <a:srgbClr val="69A3B9"/>
      </a:accent3>
      <a:accent4>
        <a:srgbClr val="253746"/>
      </a:accent4>
      <a:accent5>
        <a:srgbClr val="C3D600"/>
      </a:accent5>
      <a:accent6>
        <a:srgbClr val="E1CD00"/>
      </a:accent6>
      <a:hlink>
        <a:srgbClr val="333366"/>
      </a:hlink>
      <a:folHlink>
        <a:srgbClr val="33336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Thales_global_16.9_VA" id="{86CC8F7D-9707-45A9-8669-186997B63664}" vid="{CB49C902-0D2D-4DBC-B287-0C913608555F}"/>
    </a:ext>
  </a:extLst>
</a:theme>
</file>

<file path=ppt/theme/theme3.xml><?xml version="1.0" encoding="utf-8"?>
<a:theme xmlns:a="http://schemas.openxmlformats.org/drawingml/2006/main" name="Thales_global_16.9_VA">
  <a:themeElements>
    <a:clrScheme name="Thales New Ok">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274A76FC-ED54-3D4A-94F2-11128EEFA08E}" vid="{296C4146-647B-0A43-B5C4-04B84D1A9BD9}"/>
    </a:ext>
  </a:extLst>
</a:theme>
</file>

<file path=ppt/theme/theme4.xml><?xml version="1.0" encoding="utf-8"?>
<a:theme xmlns:a="http://schemas.openxmlformats.org/drawingml/2006/main" name="1_Thales_global_16.9_VA">
  <a:themeElements>
    <a:clrScheme name="Thales New Ok">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274A76FC-ED54-3D4A-94F2-11128EEFA08E}" vid="{296C4146-647B-0A43-B5C4-04B84D1A9BD9}"/>
    </a:ext>
  </a:extLst>
</a:theme>
</file>

<file path=ppt/theme/theme5.xml><?xml version="1.0" encoding="utf-8"?>
<a:theme xmlns:a="http://schemas.openxmlformats.org/drawingml/2006/main" name="Thales_global_16.9_VF">
  <a:themeElements>
    <a:clrScheme name="THALES 01">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prstDash val="dash"/>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72344226-B95F-3A49-8C7D-0EEDA1B0D97F}" vid="{491DDD7D-C24C-E84A-A743-68B6F377417D}"/>
    </a:ext>
  </a:extLst>
</a:theme>
</file>

<file path=ppt/theme/theme6.xml><?xml version="1.0" encoding="utf-8"?>
<a:theme xmlns:a="http://schemas.openxmlformats.org/drawingml/2006/main" name="1_Thales_global_16.9_VF">
  <a:themeElements>
    <a:clrScheme name="THALES 01">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prstDash val="dash"/>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72344226-B95F-3A49-8C7D-0EEDA1B0D97F}" vid="{491DDD7D-C24C-E84A-A743-68B6F377417D}"/>
    </a:ext>
  </a:extLst>
</a:theme>
</file>

<file path=ppt/theme/theme7.xml><?xml version="1.0" encoding="utf-8"?>
<a:theme xmlns:a="http://schemas.openxmlformats.org/drawingml/2006/main" name="Thales_global_16.9_VA_valid">
  <a:themeElements>
    <a:clrScheme name="Thales_corpo_mars_02">
      <a:dk1>
        <a:srgbClr val="333366"/>
      </a:dk1>
      <a:lt1>
        <a:srgbClr val="FFFFFF"/>
      </a:lt1>
      <a:dk2>
        <a:srgbClr val="333366"/>
      </a:dk2>
      <a:lt2>
        <a:srgbClr val="5DBFD4"/>
      </a:lt2>
      <a:accent1>
        <a:srgbClr val="5DBFD4"/>
      </a:accent1>
      <a:accent2>
        <a:srgbClr val="333366"/>
      </a:accent2>
      <a:accent3>
        <a:srgbClr val="DC006B"/>
      </a:accent3>
      <a:accent4>
        <a:srgbClr val="505050"/>
      </a:accent4>
      <a:accent5>
        <a:srgbClr val="969696"/>
      </a:accent5>
      <a:accent6>
        <a:srgbClr val="5491A0"/>
      </a:accent6>
      <a:hlink>
        <a:srgbClr val="333366"/>
      </a:hlink>
      <a:folHlink>
        <a:srgbClr val="33336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Thales_global_16.9_VA" id="{86CC8F7D-9707-45A9-8669-186997B63664}" vid="{CB49C902-0D2D-4DBC-B287-0C913608555F}"/>
    </a:ext>
  </a:extLst>
</a:theme>
</file>

<file path=ppt/theme/theme8.xml><?xml version="1.0" encoding="utf-8"?>
<a:theme xmlns:a="http://schemas.openxmlformats.org/drawingml/2006/main" name="2_Thales_global_16.9_VF">
  <a:themeElements>
    <a:clrScheme name="THALES 01">
      <a:dk1>
        <a:srgbClr val="242A75"/>
      </a:dk1>
      <a:lt1>
        <a:srgbClr val="FFFFFF"/>
      </a:lt1>
      <a:dk2>
        <a:srgbClr val="242A75"/>
      </a:dk2>
      <a:lt2>
        <a:srgbClr val="309DB5"/>
      </a:lt2>
      <a:accent1>
        <a:srgbClr val="B42573"/>
      </a:accent1>
      <a:accent2>
        <a:srgbClr val="7D7EAB"/>
      </a:accent2>
      <a:accent3>
        <a:srgbClr val="69A3B9"/>
      </a:accent3>
      <a:accent4>
        <a:srgbClr val="253746"/>
      </a:accent4>
      <a:accent5>
        <a:srgbClr val="C3D600"/>
      </a:accent5>
      <a:accent6>
        <a:srgbClr val="E1CD00"/>
      </a:accent6>
      <a:hlink>
        <a:srgbClr val="242A75"/>
      </a:hlink>
      <a:folHlink>
        <a:srgbClr val="242A7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prstDash val="dash"/>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Présentation23" id="{72344226-B95F-3A49-8C7D-0EEDA1B0D97F}" vid="{491DDD7D-C24C-E84A-A743-68B6F377417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4743</TotalTime>
  <Words>1374</Words>
  <Application>Microsoft Office PowerPoint</Application>
  <PresentationFormat>On-screen Show (16:9)</PresentationFormat>
  <Paragraphs>203</Paragraphs>
  <Slides>21</Slides>
  <Notes>3</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21</vt:i4>
      </vt:variant>
    </vt:vector>
  </HeadingPairs>
  <TitlesOfParts>
    <vt:vector size="39" baseType="lpstr">
      <vt:lpstr>Arial</vt:lpstr>
      <vt:lpstr>Arial</vt:lpstr>
      <vt:lpstr>Calibri</vt:lpstr>
      <vt:lpstr>Calibri Light</vt:lpstr>
      <vt:lpstr>Century Gothic</vt:lpstr>
      <vt:lpstr>Lucida Grande</vt:lpstr>
      <vt:lpstr>Segoe UI</vt:lpstr>
      <vt:lpstr>Univia Pro</vt:lpstr>
      <vt:lpstr>Wingdings</vt:lpstr>
      <vt:lpstr>1_Thales_global_4.3_VF</vt:lpstr>
      <vt:lpstr>Thales_global_16.9</vt:lpstr>
      <vt:lpstr>Thales_global_16.9_VA</vt:lpstr>
      <vt:lpstr>1_Thales_global_16.9_VA</vt:lpstr>
      <vt:lpstr>Thales_global_16.9_VF</vt:lpstr>
      <vt:lpstr>1_Thales_global_16.9_VF</vt:lpstr>
      <vt:lpstr>Thales_global_16.9_VA_valid</vt:lpstr>
      <vt:lpstr>2_Thales_global_16.9_VF</vt:lpstr>
      <vt:lpstr>Office Theme</vt:lpstr>
      <vt:lpstr>Recruitment and beyond @ Thales </vt:lpstr>
      <vt:lpstr>Your team for today…….</vt:lpstr>
      <vt:lpstr>What do you know about Thales Quiz?</vt:lpstr>
      <vt:lpstr>The talent market has changed forever!</vt:lpstr>
      <vt:lpstr>What the experts say!</vt:lpstr>
      <vt:lpstr>Talent the big questions!</vt:lpstr>
      <vt:lpstr>PowerPoint Presentation</vt:lpstr>
      <vt:lpstr>Place saver Driving Talent video</vt:lpstr>
      <vt:lpstr>PowerPoint Presentation</vt:lpstr>
      <vt:lpstr>PowerPoint Presentation</vt:lpstr>
      <vt:lpstr>PowerPoint Presentation</vt:lpstr>
      <vt:lpstr>School Engagement, building skills for the future. </vt:lpstr>
      <vt:lpstr>Place saver for STEM Video</vt:lpstr>
      <vt:lpstr>A Learning Organisation that values difference, with a sense of purpose, our people can connect with, driving people engagement and business performance   </vt:lpstr>
      <vt:lpstr>PowerPoint Presentation</vt:lpstr>
      <vt:lpstr>PowerPoint Presentation</vt:lpstr>
      <vt:lpstr>Place saver for Learning video</vt:lpstr>
      <vt:lpstr>Take Away </vt:lpstr>
      <vt:lpstr>PowerPoint Presentation</vt:lpstr>
      <vt:lpstr>PowerPoint Presentation</vt:lpstr>
      <vt:lpstr>PowerPoint Presentation</vt:lpstr>
    </vt:vector>
  </TitlesOfParts>
  <Company>Thales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Helen</dc:creator>
  <cp:lastModifiedBy>Steve Sawyer</cp:lastModifiedBy>
  <cp:revision>248</cp:revision>
  <cp:lastPrinted>2018-02-12T14:05:27Z</cp:lastPrinted>
  <dcterms:created xsi:type="dcterms:W3CDTF">2018-02-12T12:46:22Z</dcterms:created>
  <dcterms:modified xsi:type="dcterms:W3CDTF">2023-09-27T10:09:09Z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f0f1fedc-1af1-40ae-8134-829d2cccc4e8</vt:lpwstr>
  </property>
  <property fmtid="{D5CDD505-2E9C-101B-9397-08002B2CF9AE}" pid="3" name="THALESClassification">
    <vt:lpwstr>TCA</vt:lpwstr>
  </property>
  <property fmtid="{D5CDD505-2E9C-101B-9397-08002B2CF9AE}" pid="4" name="PD">
    <vt:lpwstr>PDN</vt:lpwstr>
  </property>
  <property fmtid="{D5CDD505-2E9C-101B-9397-08002B2CF9AE}" pid="5" name="EC">
    <vt:lpwstr>ECNA</vt:lpwstr>
  </property>
  <property fmtid="{D5CDD505-2E9C-101B-9397-08002B2CF9AE}" pid="6" name="LC">
    <vt:lpwstr>LCNA</vt:lpwstr>
  </property>
  <property fmtid="{D5CDD505-2E9C-101B-9397-08002B2CF9AE}" pid="7" name="AppHF">
    <vt:lpwstr>AHFY</vt:lpwstr>
  </property>
  <property fmtid="{D5CDD505-2E9C-101B-9397-08002B2CF9AE}" pid="8" name="ArticulateGUID">
    <vt:lpwstr>ADC3081A-0E69-4A12-A96A-BB1704306195</vt:lpwstr>
  </property>
  <property fmtid="{D5CDD505-2E9C-101B-9397-08002B2CF9AE}" pid="9" name="ArticulatePath">
    <vt:lpwstr>Learning conference Slides</vt:lpwstr>
  </property>
  <property fmtid="{D5CDD505-2E9C-101B-9397-08002B2CF9AE}" pid="10" name="MSIP_Label_64c9cc36-7289-4c96-81d0-25ee8eefd11d_Enabled">
    <vt:lpwstr>true</vt:lpwstr>
  </property>
  <property fmtid="{D5CDD505-2E9C-101B-9397-08002B2CF9AE}" pid="11" name="MSIP_Label_64c9cc36-7289-4c96-81d0-25ee8eefd11d_SetDate">
    <vt:lpwstr>2023-09-27T09:36:00Z</vt:lpwstr>
  </property>
  <property fmtid="{D5CDD505-2E9C-101B-9397-08002B2CF9AE}" pid="12" name="MSIP_Label_64c9cc36-7289-4c96-81d0-25ee8eefd11d_Method">
    <vt:lpwstr>Standard</vt:lpwstr>
  </property>
  <property fmtid="{D5CDD505-2E9C-101B-9397-08002B2CF9AE}" pid="13" name="MSIP_Label_64c9cc36-7289-4c96-81d0-25ee8eefd11d_Name">
    <vt:lpwstr>THALES-CORE-01</vt:lpwstr>
  </property>
  <property fmtid="{D5CDD505-2E9C-101B-9397-08002B2CF9AE}" pid="14" name="MSIP_Label_64c9cc36-7289-4c96-81d0-25ee8eefd11d_SiteId">
    <vt:lpwstr>6e603289-5e46-4e26-ac7c-03a85420a9a5</vt:lpwstr>
  </property>
  <property fmtid="{D5CDD505-2E9C-101B-9397-08002B2CF9AE}" pid="15" name="MSIP_Label_64c9cc36-7289-4c96-81d0-25ee8eefd11d_ActionId">
    <vt:lpwstr>e488aa00-535b-48a8-8132-75ab9e69e30a</vt:lpwstr>
  </property>
  <property fmtid="{D5CDD505-2E9C-101B-9397-08002B2CF9AE}" pid="16" name="MSIP_Label_64c9cc36-7289-4c96-81d0-25ee8eefd11d_ContentBits">
    <vt:lpwstr>3</vt:lpwstr>
  </property>
  <property fmtid="{D5CDD505-2E9C-101B-9397-08002B2CF9AE}" pid="17" name="Thales-Sensitivity">
    <vt:lpwstr>{TGOPEN}</vt:lpwstr>
  </property>
</Properties>
</file>